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7556500" cy="10693400"/>
  <p:notesSz cx="7556500" cy="10693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6"/>
            <a:ext cx="6806565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2.png"/><Relationship Id="rId3" Type="http://schemas.openxmlformats.org/officeDocument/2006/relationships/image" Target="../media/image190.png"/><Relationship Id="rId4" Type="http://schemas.openxmlformats.org/officeDocument/2006/relationships/image" Target="../media/image241.png"/><Relationship Id="rId5" Type="http://schemas.openxmlformats.org/officeDocument/2006/relationships/image" Target="../media/image663.png"/><Relationship Id="rId6" Type="http://schemas.openxmlformats.org/officeDocument/2006/relationships/image" Target="../media/image664.png"/><Relationship Id="rId7" Type="http://schemas.openxmlformats.org/officeDocument/2006/relationships/image" Target="../media/image665.png"/><Relationship Id="rId8" Type="http://schemas.openxmlformats.org/officeDocument/2006/relationships/image" Target="../media/image666.png"/><Relationship Id="rId9" Type="http://schemas.openxmlformats.org/officeDocument/2006/relationships/image" Target="../media/image667.png"/><Relationship Id="rId10" Type="http://schemas.openxmlformats.org/officeDocument/2006/relationships/image" Target="../media/image668.png"/><Relationship Id="rId11" Type="http://schemas.openxmlformats.org/officeDocument/2006/relationships/image" Target="../media/image669.png"/><Relationship Id="rId12" Type="http://schemas.openxmlformats.org/officeDocument/2006/relationships/image" Target="../media/image670.png"/><Relationship Id="rId13" Type="http://schemas.openxmlformats.org/officeDocument/2006/relationships/image" Target="../media/image90.png"/><Relationship Id="rId14" Type="http://schemas.openxmlformats.org/officeDocument/2006/relationships/image" Target="../media/image671.png"/><Relationship Id="rId15" Type="http://schemas.openxmlformats.org/officeDocument/2006/relationships/image" Target="../media/image672.png"/><Relationship Id="rId16" Type="http://schemas.openxmlformats.org/officeDocument/2006/relationships/image" Target="../media/image673.png"/><Relationship Id="rId17" Type="http://schemas.openxmlformats.org/officeDocument/2006/relationships/image" Target="../media/image674.png"/><Relationship Id="rId18" Type="http://schemas.openxmlformats.org/officeDocument/2006/relationships/image" Target="../media/image675.png"/><Relationship Id="rId19" Type="http://schemas.openxmlformats.org/officeDocument/2006/relationships/image" Target="../media/image676.png"/><Relationship Id="rId20" Type="http://schemas.openxmlformats.org/officeDocument/2006/relationships/image" Target="../media/image19.png"/><Relationship Id="rId21" Type="http://schemas.openxmlformats.org/officeDocument/2006/relationships/image" Target="../media/image396.png"/><Relationship Id="rId22" Type="http://schemas.openxmlformats.org/officeDocument/2006/relationships/image" Target="../media/image677.png"/><Relationship Id="rId23" Type="http://schemas.openxmlformats.org/officeDocument/2006/relationships/image" Target="../media/image678.png"/><Relationship Id="rId24" Type="http://schemas.openxmlformats.org/officeDocument/2006/relationships/image" Target="../media/image679.png"/><Relationship Id="rId25" Type="http://schemas.openxmlformats.org/officeDocument/2006/relationships/image" Target="../media/image34.png"/><Relationship Id="rId26" Type="http://schemas.openxmlformats.org/officeDocument/2006/relationships/image" Target="../media/image680.png"/><Relationship Id="rId27" Type="http://schemas.openxmlformats.org/officeDocument/2006/relationships/image" Target="../media/image681.png"/><Relationship Id="rId28" Type="http://schemas.openxmlformats.org/officeDocument/2006/relationships/image" Target="../media/image682.png"/><Relationship Id="rId29" Type="http://schemas.openxmlformats.org/officeDocument/2006/relationships/image" Target="../media/image602.png"/><Relationship Id="rId30" Type="http://schemas.openxmlformats.org/officeDocument/2006/relationships/image" Target="../media/image683.png"/><Relationship Id="rId31" Type="http://schemas.openxmlformats.org/officeDocument/2006/relationships/image" Target="../media/image684.png"/><Relationship Id="rId32" Type="http://schemas.openxmlformats.org/officeDocument/2006/relationships/image" Target="../media/image685.png"/><Relationship Id="rId33" Type="http://schemas.openxmlformats.org/officeDocument/2006/relationships/image" Target="../media/image686.png"/><Relationship Id="rId34" Type="http://schemas.openxmlformats.org/officeDocument/2006/relationships/image" Target="../media/image557.png"/><Relationship Id="rId35" Type="http://schemas.openxmlformats.org/officeDocument/2006/relationships/image" Target="../media/image687.png"/><Relationship Id="rId36" Type="http://schemas.openxmlformats.org/officeDocument/2006/relationships/image" Target="../media/image688.png"/><Relationship Id="rId37" Type="http://schemas.openxmlformats.org/officeDocument/2006/relationships/image" Target="../media/image689.png"/><Relationship Id="rId38" Type="http://schemas.openxmlformats.org/officeDocument/2006/relationships/image" Target="../media/image690.png"/><Relationship Id="rId39" Type="http://schemas.openxmlformats.org/officeDocument/2006/relationships/image" Target="../media/image691.png"/><Relationship Id="rId40" Type="http://schemas.openxmlformats.org/officeDocument/2006/relationships/image" Target="../media/image692.png"/><Relationship Id="rId41" Type="http://schemas.openxmlformats.org/officeDocument/2006/relationships/image" Target="../media/image179.png"/><Relationship Id="rId42" Type="http://schemas.openxmlformats.org/officeDocument/2006/relationships/image" Target="../media/image693.png"/><Relationship Id="rId43" Type="http://schemas.openxmlformats.org/officeDocument/2006/relationships/image" Target="../media/image411.png"/><Relationship Id="rId44" Type="http://schemas.openxmlformats.org/officeDocument/2006/relationships/image" Target="../media/image694.png"/><Relationship Id="rId45" Type="http://schemas.openxmlformats.org/officeDocument/2006/relationships/image" Target="../media/image695.png"/><Relationship Id="rId46" Type="http://schemas.openxmlformats.org/officeDocument/2006/relationships/image" Target="../media/image696.png"/><Relationship Id="rId47" Type="http://schemas.openxmlformats.org/officeDocument/2006/relationships/image" Target="../media/image697.png"/><Relationship Id="rId48" Type="http://schemas.openxmlformats.org/officeDocument/2006/relationships/image" Target="../media/image698.png"/><Relationship Id="rId49" Type="http://schemas.openxmlformats.org/officeDocument/2006/relationships/image" Target="../media/image699.png"/><Relationship Id="rId50" Type="http://schemas.openxmlformats.org/officeDocument/2006/relationships/image" Target="../media/image700.png"/><Relationship Id="rId51" Type="http://schemas.openxmlformats.org/officeDocument/2006/relationships/image" Target="../media/image39.png"/><Relationship Id="rId52" Type="http://schemas.openxmlformats.org/officeDocument/2006/relationships/image" Target="../media/image701.png"/><Relationship Id="rId53" Type="http://schemas.openxmlformats.org/officeDocument/2006/relationships/image" Target="../media/image702.png"/><Relationship Id="rId54" Type="http://schemas.openxmlformats.org/officeDocument/2006/relationships/image" Target="../media/image703.png"/><Relationship Id="rId55" Type="http://schemas.openxmlformats.org/officeDocument/2006/relationships/image" Target="../media/image704.png"/><Relationship Id="rId56" Type="http://schemas.openxmlformats.org/officeDocument/2006/relationships/image" Target="../media/image705.png"/><Relationship Id="rId57" Type="http://schemas.openxmlformats.org/officeDocument/2006/relationships/image" Target="../media/image706.png"/><Relationship Id="rId58" Type="http://schemas.openxmlformats.org/officeDocument/2006/relationships/image" Target="../media/image707.png"/><Relationship Id="rId59" Type="http://schemas.openxmlformats.org/officeDocument/2006/relationships/image" Target="../media/image708.png"/><Relationship Id="rId60" Type="http://schemas.openxmlformats.org/officeDocument/2006/relationships/image" Target="../media/image709.png"/><Relationship Id="rId61" Type="http://schemas.openxmlformats.org/officeDocument/2006/relationships/image" Target="../media/image273.png"/><Relationship Id="rId62" Type="http://schemas.openxmlformats.org/officeDocument/2006/relationships/image" Target="../media/image60.png"/><Relationship Id="rId63" Type="http://schemas.openxmlformats.org/officeDocument/2006/relationships/image" Target="../media/image710.png"/><Relationship Id="rId64" Type="http://schemas.openxmlformats.org/officeDocument/2006/relationships/image" Target="../media/image454.png"/><Relationship Id="rId65" Type="http://schemas.openxmlformats.org/officeDocument/2006/relationships/image" Target="../media/image711.png"/><Relationship Id="rId66" Type="http://schemas.openxmlformats.org/officeDocument/2006/relationships/image" Target="../media/image712.png"/><Relationship Id="rId67" Type="http://schemas.openxmlformats.org/officeDocument/2006/relationships/image" Target="../media/image599.png"/><Relationship Id="rId68" Type="http://schemas.openxmlformats.org/officeDocument/2006/relationships/image" Target="../media/image713.png"/><Relationship Id="rId69" Type="http://schemas.openxmlformats.org/officeDocument/2006/relationships/image" Target="../media/image714.png"/><Relationship Id="rId70" Type="http://schemas.openxmlformats.org/officeDocument/2006/relationships/image" Target="../media/image715.png"/><Relationship Id="rId71" Type="http://schemas.openxmlformats.org/officeDocument/2006/relationships/image" Target="../media/image716.png"/><Relationship Id="rId72" Type="http://schemas.openxmlformats.org/officeDocument/2006/relationships/image" Target="../media/image717.png"/><Relationship Id="rId73" Type="http://schemas.openxmlformats.org/officeDocument/2006/relationships/image" Target="../media/image718.png"/><Relationship Id="rId74" Type="http://schemas.openxmlformats.org/officeDocument/2006/relationships/image" Target="../media/image719.png"/><Relationship Id="rId75" Type="http://schemas.openxmlformats.org/officeDocument/2006/relationships/image" Target="../media/image720.png"/><Relationship Id="rId76" Type="http://schemas.openxmlformats.org/officeDocument/2006/relationships/image" Target="../media/image721.png"/><Relationship Id="rId77" Type="http://schemas.openxmlformats.org/officeDocument/2006/relationships/image" Target="../media/image722.png"/><Relationship Id="rId78" Type="http://schemas.openxmlformats.org/officeDocument/2006/relationships/image" Target="../media/image723.png"/><Relationship Id="rId79" Type="http://schemas.openxmlformats.org/officeDocument/2006/relationships/image" Target="../media/image724.png"/><Relationship Id="rId80" Type="http://schemas.openxmlformats.org/officeDocument/2006/relationships/image" Target="../media/image253.png"/><Relationship Id="rId81" Type="http://schemas.openxmlformats.org/officeDocument/2006/relationships/image" Target="../media/image725.png"/><Relationship Id="rId82" Type="http://schemas.openxmlformats.org/officeDocument/2006/relationships/image" Target="../media/image726.png"/><Relationship Id="rId83" Type="http://schemas.openxmlformats.org/officeDocument/2006/relationships/image" Target="../media/image727.png"/><Relationship Id="rId84" Type="http://schemas.openxmlformats.org/officeDocument/2006/relationships/image" Target="../media/image440.png"/><Relationship Id="rId85" Type="http://schemas.openxmlformats.org/officeDocument/2006/relationships/image" Target="../media/image728.png"/><Relationship Id="rId86" Type="http://schemas.openxmlformats.org/officeDocument/2006/relationships/image" Target="../media/image729.png"/><Relationship Id="rId87" Type="http://schemas.openxmlformats.org/officeDocument/2006/relationships/image" Target="../media/image730.png"/><Relationship Id="rId88" Type="http://schemas.openxmlformats.org/officeDocument/2006/relationships/image" Target="../media/image731.png"/><Relationship Id="rId89" Type="http://schemas.openxmlformats.org/officeDocument/2006/relationships/image" Target="../media/image732.png"/><Relationship Id="rId90" Type="http://schemas.openxmlformats.org/officeDocument/2006/relationships/image" Target="../media/image733.png"/><Relationship Id="rId91" Type="http://schemas.openxmlformats.org/officeDocument/2006/relationships/image" Target="../media/image490.png"/><Relationship Id="rId92" Type="http://schemas.openxmlformats.org/officeDocument/2006/relationships/image" Target="../media/image734.png"/><Relationship Id="rId93" Type="http://schemas.openxmlformats.org/officeDocument/2006/relationships/image" Target="../media/image735.png"/><Relationship Id="rId94" Type="http://schemas.openxmlformats.org/officeDocument/2006/relationships/image" Target="../media/image510.png"/><Relationship Id="rId95" Type="http://schemas.openxmlformats.org/officeDocument/2006/relationships/image" Target="../media/image736.png"/><Relationship Id="rId96" Type="http://schemas.openxmlformats.org/officeDocument/2006/relationships/image" Target="../media/image737.png"/><Relationship Id="rId97" Type="http://schemas.openxmlformats.org/officeDocument/2006/relationships/image" Target="../media/image738.png"/><Relationship Id="rId98" Type="http://schemas.openxmlformats.org/officeDocument/2006/relationships/image" Target="../media/image739.png"/><Relationship Id="rId99" Type="http://schemas.openxmlformats.org/officeDocument/2006/relationships/image" Target="../media/image740.png"/><Relationship Id="rId100" Type="http://schemas.openxmlformats.org/officeDocument/2006/relationships/image" Target="../media/image741.png"/><Relationship Id="rId101" Type="http://schemas.openxmlformats.org/officeDocument/2006/relationships/image" Target="../media/image742.png"/><Relationship Id="rId102" Type="http://schemas.openxmlformats.org/officeDocument/2006/relationships/image" Target="../media/image743.png"/><Relationship Id="rId103" Type="http://schemas.openxmlformats.org/officeDocument/2006/relationships/image" Target="../media/image744.png"/><Relationship Id="rId104" Type="http://schemas.openxmlformats.org/officeDocument/2006/relationships/image" Target="../media/image745.png"/><Relationship Id="rId105" Type="http://schemas.openxmlformats.org/officeDocument/2006/relationships/image" Target="../media/image746.png"/><Relationship Id="rId106" Type="http://schemas.openxmlformats.org/officeDocument/2006/relationships/image" Target="../media/image747.png"/><Relationship Id="rId107" Type="http://schemas.openxmlformats.org/officeDocument/2006/relationships/image" Target="../media/image748.png"/><Relationship Id="rId108" Type="http://schemas.openxmlformats.org/officeDocument/2006/relationships/image" Target="../media/image749.png"/><Relationship Id="rId109" Type="http://schemas.openxmlformats.org/officeDocument/2006/relationships/image" Target="../media/image750.png"/><Relationship Id="rId110" Type="http://schemas.openxmlformats.org/officeDocument/2006/relationships/image" Target="../media/image751.png"/><Relationship Id="rId111" Type="http://schemas.openxmlformats.org/officeDocument/2006/relationships/image" Target="../media/image752.png"/><Relationship Id="rId112" Type="http://schemas.openxmlformats.org/officeDocument/2006/relationships/image" Target="../media/image753.png"/><Relationship Id="rId113" Type="http://schemas.openxmlformats.org/officeDocument/2006/relationships/image" Target="../media/image754.png"/><Relationship Id="rId114" Type="http://schemas.openxmlformats.org/officeDocument/2006/relationships/image" Target="../media/image755.png"/><Relationship Id="rId115" Type="http://schemas.openxmlformats.org/officeDocument/2006/relationships/image" Target="../media/image756.png"/><Relationship Id="rId116" Type="http://schemas.openxmlformats.org/officeDocument/2006/relationships/image" Target="../media/image757.png"/><Relationship Id="rId117" Type="http://schemas.openxmlformats.org/officeDocument/2006/relationships/image" Target="../media/image758.png"/><Relationship Id="rId118" Type="http://schemas.openxmlformats.org/officeDocument/2006/relationships/image" Target="../media/image759.png"/><Relationship Id="rId119" Type="http://schemas.openxmlformats.org/officeDocument/2006/relationships/image" Target="../media/image760.png"/><Relationship Id="rId120" Type="http://schemas.openxmlformats.org/officeDocument/2006/relationships/image" Target="../media/image761.png"/><Relationship Id="rId121" Type="http://schemas.openxmlformats.org/officeDocument/2006/relationships/image" Target="../media/image762.png"/><Relationship Id="rId122" Type="http://schemas.openxmlformats.org/officeDocument/2006/relationships/image" Target="../media/image763.png"/><Relationship Id="rId123" Type="http://schemas.openxmlformats.org/officeDocument/2006/relationships/image" Target="../media/image764.png"/><Relationship Id="rId124" Type="http://schemas.openxmlformats.org/officeDocument/2006/relationships/image" Target="../media/image765.png"/><Relationship Id="rId125" Type="http://schemas.openxmlformats.org/officeDocument/2006/relationships/image" Target="../media/image766.png"/><Relationship Id="rId126" Type="http://schemas.openxmlformats.org/officeDocument/2006/relationships/image" Target="../media/image767.png"/><Relationship Id="rId127" Type="http://schemas.openxmlformats.org/officeDocument/2006/relationships/image" Target="../media/image578.png"/><Relationship Id="rId128" Type="http://schemas.openxmlformats.org/officeDocument/2006/relationships/image" Target="../media/image768.png"/><Relationship Id="rId129" Type="http://schemas.openxmlformats.org/officeDocument/2006/relationships/image" Target="../media/image769.png"/><Relationship Id="rId130" Type="http://schemas.openxmlformats.org/officeDocument/2006/relationships/image" Target="../media/image770.png"/><Relationship Id="rId131" Type="http://schemas.openxmlformats.org/officeDocument/2006/relationships/image" Target="../media/image771.png"/><Relationship Id="rId132" Type="http://schemas.openxmlformats.org/officeDocument/2006/relationships/image" Target="../media/image772.png"/><Relationship Id="rId133" Type="http://schemas.openxmlformats.org/officeDocument/2006/relationships/image" Target="../media/image773.png"/><Relationship Id="rId134" Type="http://schemas.openxmlformats.org/officeDocument/2006/relationships/image" Target="../media/image774.png"/><Relationship Id="rId135" Type="http://schemas.openxmlformats.org/officeDocument/2006/relationships/image" Target="../media/image775.png"/><Relationship Id="rId136" Type="http://schemas.openxmlformats.org/officeDocument/2006/relationships/image" Target="../media/image776.png"/><Relationship Id="rId137" Type="http://schemas.openxmlformats.org/officeDocument/2006/relationships/image" Target="../media/image777.png"/><Relationship Id="rId138" Type="http://schemas.openxmlformats.org/officeDocument/2006/relationships/image" Target="../media/image778.png"/><Relationship Id="rId139" Type="http://schemas.openxmlformats.org/officeDocument/2006/relationships/image" Target="../media/image779.png"/><Relationship Id="rId140" Type="http://schemas.openxmlformats.org/officeDocument/2006/relationships/image" Target="../media/image780.png"/><Relationship Id="rId141" Type="http://schemas.openxmlformats.org/officeDocument/2006/relationships/image" Target="../media/image408.png"/><Relationship Id="rId142" Type="http://schemas.openxmlformats.org/officeDocument/2006/relationships/image" Target="../media/image601.png"/><Relationship Id="rId143" Type="http://schemas.openxmlformats.org/officeDocument/2006/relationships/image" Target="../media/image781.png"/><Relationship Id="rId144" Type="http://schemas.openxmlformats.org/officeDocument/2006/relationships/image" Target="../media/image164.png"/><Relationship Id="rId145" Type="http://schemas.openxmlformats.org/officeDocument/2006/relationships/image" Target="../media/image782.png"/><Relationship Id="rId146" Type="http://schemas.openxmlformats.org/officeDocument/2006/relationships/image" Target="../media/image783.png"/><Relationship Id="rId147" Type="http://schemas.openxmlformats.org/officeDocument/2006/relationships/image" Target="../media/image784.png"/><Relationship Id="rId148" Type="http://schemas.openxmlformats.org/officeDocument/2006/relationships/image" Target="../media/image785.png"/><Relationship Id="rId149" Type="http://schemas.openxmlformats.org/officeDocument/2006/relationships/image" Target="../media/image78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7.png"/><Relationship Id="rId3" Type="http://schemas.openxmlformats.org/officeDocument/2006/relationships/image" Target="../media/image788.png"/><Relationship Id="rId4" Type="http://schemas.openxmlformats.org/officeDocument/2006/relationships/image" Target="../media/image789.png"/><Relationship Id="rId5" Type="http://schemas.openxmlformats.org/officeDocument/2006/relationships/image" Target="../media/image790.png"/><Relationship Id="rId6" Type="http://schemas.openxmlformats.org/officeDocument/2006/relationships/image" Target="../media/image791.png"/><Relationship Id="rId7" Type="http://schemas.openxmlformats.org/officeDocument/2006/relationships/image" Target="../media/image792.png"/><Relationship Id="rId8" Type="http://schemas.openxmlformats.org/officeDocument/2006/relationships/image" Target="../media/image793.png"/><Relationship Id="rId9" Type="http://schemas.openxmlformats.org/officeDocument/2006/relationships/image" Target="../media/image794.png"/><Relationship Id="rId10" Type="http://schemas.openxmlformats.org/officeDocument/2006/relationships/image" Target="../media/image795.png"/><Relationship Id="rId11" Type="http://schemas.openxmlformats.org/officeDocument/2006/relationships/image" Target="../media/image796.png"/><Relationship Id="rId12" Type="http://schemas.openxmlformats.org/officeDocument/2006/relationships/image" Target="../media/image797.png"/><Relationship Id="rId13" Type="http://schemas.openxmlformats.org/officeDocument/2006/relationships/image" Target="../media/image39.png"/><Relationship Id="rId14" Type="http://schemas.openxmlformats.org/officeDocument/2006/relationships/image" Target="../media/image798.png"/><Relationship Id="rId15" Type="http://schemas.openxmlformats.org/officeDocument/2006/relationships/image" Target="../media/image799.png"/><Relationship Id="rId16" Type="http://schemas.openxmlformats.org/officeDocument/2006/relationships/image" Target="../media/image800.png"/><Relationship Id="rId17" Type="http://schemas.openxmlformats.org/officeDocument/2006/relationships/image" Target="../media/image801.png"/><Relationship Id="rId18" Type="http://schemas.openxmlformats.org/officeDocument/2006/relationships/image" Target="../media/image802.png"/><Relationship Id="rId19" Type="http://schemas.openxmlformats.org/officeDocument/2006/relationships/image" Target="../media/image803.png"/><Relationship Id="rId20" Type="http://schemas.openxmlformats.org/officeDocument/2006/relationships/image" Target="../media/image804.png"/><Relationship Id="rId21" Type="http://schemas.openxmlformats.org/officeDocument/2006/relationships/image" Target="../media/image805.png"/><Relationship Id="rId22" Type="http://schemas.openxmlformats.org/officeDocument/2006/relationships/image" Target="../media/image806.png"/><Relationship Id="rId23" Type="http://schemas.openxmlformats.org/officeDocument/2006/relationships/image" Target="../media/image807.png"/><Relationship Id="rId24" Type="http://schemas.openxmlformats.org/officeDocument/2006/relationships/image" Target="../media/image808.png"/><Relationship Id="rId25" Type="http://schemas.openxmlformats.org/officeDocument/2006/relationships/image" Target="../media/image809.png"/><Relationship Id="rId26" Type="http://schemas.openxmlformats.org/officeDocument/2006/relationships/image" Target="../media/image810.png"/><Relationship Id="rId27" Type="http://schemas.openxmlformats.org/officeDocument/2006/relationships/image" Target="../media/image811.png"/><Relationship Id="rId28" Type="http://schemas.openxmlformats.org/officeDocument/2006/relationships/image" Target="../media/image812.png"/><Relationship Id="rId29" Type="http://schemas.openxmlformats.org/officeDocument/2006/relationships/image" Target="../media/image813.png"/><Relationship Id="rId30" Type="http://schemas.openxmlformats.org/officeDocument/2006/relationships/image" Target="../media/image814.png"/><Relationship Id="rId31" Type="http://schemas.openxmlformats.org/officeDocument/2006/relationships/image" Target="../media/image815.png"/><Relationship Id="rId32" Type="http://schemas.openxmlformats.org/officeDocument/2006/relationships/image" Target="../media/image816.png"/><Relationship Id="rId33" Type="http://schemas.openxmlformats.org/officeDocument/2006/relationships/image" Target="../media/image817.png"/><Relationship Id="rId34" Type="http://schemas.openxmlformats.org/officeDocument/2006/relationships/image" Target="../media/image818.png"/><Relationship Id="rId35" Type="http://schemas.openxmlformats.org/officeDocument/2006/relationships/image" Target="../media/image819.png"/><Relationship Id="rId36" Type="http://schemas.openxmlformats.org/officeDocument/2006/relationships/image" Target="../media/image820.png"/><Relationship Id="rId37" Type="http://schemas.openxmlformats.org/officeDocument/2006/relationships/image" Target="../media/image821.png"/><Relationship Id="rId38" Type="http://schemas.openxmlformats.org/officeDocument/2006/relationships/image" Target="../media/image822.png"/><Relationship Id="rId39" Type="http://schemas.openxmlformats.org/officeDocument/2006/relationships/image" Target="../media/image823.png"/><Relationship Id="rId40" Type="http://schemas.openxmlformats.org/officeDocument/2006/relationships/image" Target="../media/image824.png"/><Relationship Id="rId41" Type="http://schemas.openxmlformats.org/officeDocument/2006/relationships/image" Target="../media/image825.png"/><Relationship Id="rId42" Type="http://schemas.openxmlformats.org/officeDocument/2006/relationships/image" Target="../media/image826.png"/><Relationship Id="rId43" Type="http://schemas.openxmlformats.org/officeDocument/2006/relationships/image" Target="../media/image827.png"/><Relationship Id="rId44" Type="http://schemas.openxmlformats.org/officeDocument/2006/relationships/image" Target="../media/image828.png"/><Relationship Id="rId45" Type="http://schemas.openxmlformats.org/officeDocument/2006/relationships/image" Target="../media/image829.png"/><Relationship Id="rId46" Type="http://schemas.openxmlformats.org/officeDocument/2006/relationships/image" Target="../media/image830.png"/><Relationship Id="rId47" Type="http://schemas.openxmlformats.org/officeDocument/2006/relationships/image" Target="../media/image831.png"/><Relationship Id="rId48" Type="http://schemas.openxmlformats.org/officeDocument/2006/relationships/image" Target="../media/image832.png"/><Relationship Id="rId49" Type="http://schemas.openxmlformats.org/officeDocument/2006/relationships/image" Target="../media/image35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3.jpg"/><Relationship Id="rId3" Type="http://schemas.openxmlformats.org/officeDocument/2006/relationships/image" Target="../media/image834.jpg"/><Relationship Id="rId4" Type="http://schemas.openxmlformats.org/officeDocument/2006/relationships/image" Target="../media/image835.jpg"/><Relationship Id="rId5" Type="http://schemas.openxmlformats.org/officeDocument/2006/relationships/image" Target="../media/image836.jpg"/><Relationship Id="rId6" Type="http://schemas.openxmlformats.org/officeDocument/2006/relationships/image" Target="../media/image837.jpg"/><Relationship Id="rId7" Type="http://schemas.openxmlformats.org/officeDocument/2006/relationships/image" Target="../media/image838.jpg"/><Relationship Id="rId8" Type="http://schemas.openxmlformats.org/officeDocument/2006/relationships/image" Target="../media/image839.jpg"/><Relationship Id="rId9" Type="http://schemas.openxmlformats.org/officeDocument/2006/relationships/image" Target="../media/image840.jpg"/><Relationship Id="rId10" Type="http://schemas.openxmlformats.org/officeDocument/2006/relationships/image" Target="../media/image841.jpg"/><Relationship Id="rId11" Type="http://schemas.openxmlformats.org/officeDocument/2006/relationships/image" Target="../media/image842.jpg"/><Relationship Id="rId12" Type="http://schemas.openxmlformats.org/officeDocument/2006/relationships/image" Target="../media/image843.png"/><Relationship Id="rId13" Type="http://schemas.openxmlformats.org/officeDocument/2006/relationships/image" Target="../media/image844.png"/><Relationship Id="rId14" Type="http://schemas.openxmlformats.org/officeDocument/2006/relationships/image" Target="../media/image297.png"/><Relationship Id="rId15" Type="http://schemas.openxmlformats.org/officeDocument/2006/relationships/image" Target="../media/image84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6.png"/><Relationship Id="rId3" Type="http://schemas.openxmlformats.org/officeDocument/2006/relationships/image" Target="../media/image847.png"/><Relationship Id="rId4" Type="http://schemas.openxmlformats.org/officeDocument/2006/relationships/image" Target="../media/image848.png"/><Relationship Id="rId5" Type="http://schemas.openxmlformats.org/officeDocument/2006/relationships/image" Target="../media/image849.png"/><Relationship Id="rId6" Type="http://schemas.openxmlformats.org/officeDocument/2006/relationships/image" Target="../media/image850.png"/><Relationship Id="rId7" Type="http://schemas.openxmlformats.org/officeDocument/2006/relationships/image" Target="../media/image851.png"/><Relationship Id="rId8" Type="http://schemas.openxmlformats.org/officeDocument/2006/relationships/image" Target="../media/image852.png"/><Relationship Id="rId9" Type="http://schemas.openxmlformats.org/officeDocument/2006/relationships/image" Target="../media/image853.png"/><Relationship Id="rId10" Type="http://schemas.openxmlformats.org/officeDocument/2006/relationships/image" Target="../media/image854.png"/><Relationship Id="rId11" Type="http://schemas.openxmlformats.org/officeDocument/2006/relationships/image" Target="../media/image855.png"/><Relationship Id="rId12" Type="http://schemas.openxmlformats.org/officeDocument/2006/relationships/image" Target="../media/image856.png"/><Relationship Id="rId13" Type="http://schemas.openxmlformats.org/officeDocument/2006/relationships/image" Target="../media/image857.png"/><Relationship Id="rId14" Type="http://schemas.openxmlformats.org/officeDocument/2006/relationships/image" Target="../media/image858.png"/><Relationship Id="rId15" Type="http://schemas.openxmlformats.org/officeDocument/2006/relationships/image" Target="../media/image859.png"/><Relationship Id="rId16" Type="http://schemas.openxmlformats.org/officeDocument/2006/relationships/image" Target="../media/image860.png"/><Relationship Id="rId17" Type="http://schemas.openxmlformats.org/officeDocument/2006/relationships/image" Target="../media/image861.png"/><Relationship Id="rId18" Type="http://schemas.openxmlformats.org/officeDocument/2006/relationships/image" Target="../media/image862.png"/><Relationship Id="rId19" Type="http://schemas.openxmlformats.org/officeDocument/2006/relationships/image" Target="../media/image863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20" Type="http://schemas.openxmlformats.org/officeDocument/2006/relationships/image" Target="../media/image32.png"/><Relationship Id="rId21" Type="http://schemas.openxmlformats.org/officeDocument/2006/relationships/image" Target="../media/image33.png"/><Relationship Id="rId22" Type="http://schemas.openxmlformats.org/officeDocument/2006/relationships/image" Target="../media/image34.png"/><Relationship Id="rId23" Type="http://schemas.openxmlformats.org/officeDocument/2006/relationships/image" Target="../media/image35.png"/><Relationship Id="rId24" Type="http://schemas.openxmlformats.org/officeDocument/2006/relationships/image" Target="../media/image36.png"/><Relationship Id="rId25" Type="http://schemas.openxmlformats.org/officeDocument/2006/relationships/image" Target="../media/image37.png"/><Relationship Id="rId26" Type="http://schemas.openxmlformats.org/officeDocument/2006/relationships/image" Target="../media/image38.png"/><Relationship Id="rId27" Type="http://schemas.openxmlformats.org/officeDocument/2006/relationships/image" Target="../media/image39.png"/><Relationship Id="rId28" Type="http://schemas.openxmlformats.org/officeDocument/2006/relationships/image" Target="../media/image40.png"/><Relationship Id="rId29" Type="http://schemas.openxmlformats.org/officeDocument/2006/relationships/image" Target="../media/image41.png"/><Relationship Id="rId30" Type="http://schemas.openxmlformats.org/officeDocument/2006/relationships/image" Target="../media/image42.png"/><Relationship Id="rId31" Type="http://schemas.openxmlformats.org/officeDocument/2006/relationships/image" Target="../media/image43.png"/><Relationship Id="rId32" Type="http://schemas.openxmlformats.org/officeDocument/2006/relationships/image" Target="../media/image44.png"/><Relationship Id="rId33" Type="http://schemas.openxmlformats.org/officeDocument/2006/relationships/image" Target="../media/image45.png"/><Relationship Id="rId34" Type="http://schemas.openxmlformats.org/officeDocument/2006/relationships/image" Target="../media/image46.png"/><Relationship Id="rId35" Type="http://schemas.openxmlformats.org/officeDocument/2006/relationships/image" Target="../media/image47.png"/><Relationship Id="rId36" Type="http://schemas.openxmlformats.org/officeDocument/2006/relationships/image" Target="../media/image48.png"/><Relationship Id="rId37" Type="http://schemas.openxmlformats.org/officeDocument/2006/relationships/image" Target="../media/image49.png"/><Relationship Id="rId38" Type="http://schemas.openxmlformats.org/officeDocument/2006/relationships/image" Target="../media/image50.png"/><Relationship Id="rId39" Type="http://schemas.openxmlformats.org/officeDocument/2006/relationships/image" Target="../media/image51.png"/><Relationship Id="rId40" Type="http://schemas.openxmlformats.org/officeDocument/2006/relationships/image" Target="../media/image52.png"/><Relationship Id="rId41" Type="http://schemas.openxmlformats.org/officeDocument/2006/relationships/image" Target="../media/image53.png"/><Relationship Id="rId42" Type="http://schemas.openxmlformats.org/officeDocument/2006/relationships/image" Target="../media/image54.png"/><Relationship Id="rId43" Type="http://schemas.openxmlformats.org/officeDocument/2006/relationships/image" Target="../media/image55.png"/><Relationship Id="rId44" Type="http://schemas.openxmlformats.org/officeDocument/2006/relationships/image" Target="../media/image56.png"/><Relationship Id="rId45" Type="http://schemas.openxmlformats.org/officeDocument/2006/relationships/image" Target="../media/image57.png"/><Relationship Id="rId46" Type="http://schemas.openxmlformats.org/officeDocument/2006/relationships/image" Target="../media/image58.png"/><Relationship Id="rId47" Type="http://schemas.openxmlformats.org/officeDocument/2006/relationships/image" Target="../media/image59.png"/><Relationship Id="rId48" Type="http://schemas.openxmlformats.org/officeDocument/2006/relationships/image" Target="../media/image60.png"/><Relationship Id="rId49" Type="http://schemas.openxmlformats.org/officeDocument/2006/relationships/image" Target="../media/image61.png"/><Relationship Id="rId50" Type="http://schemas.openxmlformats.org/officeDocument/2006/relationships/image" Target="../media/image62.png"/><Relationship Id="rId51" Type="http://schemas.openxmlformats.org/officeDocument/2006/relationships/image" Target="../media/image63.png"/><Relationship Id="rId52" Type="http://schemas.openxmlformats.org/officeDocument/2006/relationships/image" Target="../media/image64.png"/><Relationship Id="rId53" Type="http://schemas.openxmlformats.org/officeDocument/2006/relationships/image" Target="../media/image65.png"/><Relationship Id="rId54" Type="http://schemas.openxmlformats.org/officeDocument/2006/relationships/image" Target="../media/image66.png"/><Relationship Id="rId55" Type="http://schemas.openxmlformats.org/officeDocument/2006/relationships/image" Target="../media/image67.png"/><Relationship Id="rId56" Type="http://schemas.openxmlformats.org/officeDocument/2006/relationships/image" Target="../media/image68.png"/><Relationship Id="rId57" Type="http://schemas.openxmlformats.org/officeDocument/2006/relationships/image" Target="../media/image69.png"/><Relationship Id="rId58" Type="http://schemas.openxmlformats.org/officeDocument/2006/relationships/image" Target="../media/image70.png"/><Relationship Id="rId59" Type="http://schemas.openxmlformats.org/officeDocument/2006/relationships/image" Target="../media/image71.png"/><Relationship Id="rId60" Type="http://schemas.openxmlformats.org/officeDocument/2006/relationships/image" Target="../media/image72.png"/><Relationship Id="rId61" Type="http://schemas.openxmlformats.org/officeDocument/2006/relationships/image" Target="../media/image73.png"/><Relationship Id="rId62" Type="http://schemas.openxmlformats.org/officeDocument/2006/relationships/image" Target="../media/image74.png"/><Relationship Id="rId63" Type="http://schemas.openxmlformats.org/officeDocument/2006/relationships/image" Target="../media/image75.png"/><Relationship Id="rId64" Type="http://schemas.openxmlformats.org/officeDocument/2006/relationships/image" Target="../media/image76.png"/><Relationship Id="rId65" Type="http://schemas.openxmlformats.org/officeDocument/2006/relationships/image" Target="../media/image77.png"/><Relationship Id="rId66" Type="http://schemas.openxmlformats.org/officeDocument/2006/relationships/image" Target="../media/image78.png"/><Relationship Id="rId67" Type="http://schemas.openxmlformats.org/officeDocument/2006/relationships/image" Target="../media/image79.png"/><Relationship Id="rId68" Type="http://schemas.openxmlformats.org/officeDocument/2006/relationships/image" Target="../media/image80.png"/><Relationship Id="rId69" Type="http://schemas.openxmlformats.org/officeDocument/2006/relationships/image" Target="../media/image81.png"/><Relationship Id="rId70" Type="http://schemas.openxmlformats.org/officeDocument/2006/relationships/image" Target="../media/image82.png"/><Relationship Id="rId71" Type="http://schemas.openxmlformats.org/officeDocument/2006/relationships/image" Target="../media/image83.png"/><Relationship Id="rId72" Type="http://schemas.openxmlformats.org/officeDocument/2006/relationships/image" Target="../media/image84.png"/><Relationship Id="rId73" Type="http://schemas.openxmlformats.org/officeDocument/2006/relationships/image" Target="../media/image85.png"/><Relationship Id="rId74" Type="http://schemas.openxmlformats.org/officeDocument/2006/relationships/image" Target="../media/image86.png"/><Relationship Id="rId75" Type="http://schemas.openxmlformats.org/officeDocument/2006/relationships/image" Target="../media/image87.png"/><Relationship Id="rId76" Type="http://schemas.openxmlformats.org/officeDocument/2006/relationships/image" Target="../media/image88.png"/><Relationship Id="rId77" Type="http://schemas.openxmlformats.org/officeDocument/2006/relationships/image" Target="../media/image89.png"/><Relationship Id="rId78" Type="http://schemas.openxmlformats.org/officeDocument/2006/relationships/image" Target="../media/image90.png"/><Relationship Id="rId79" Type="http://schemas.openxmlformats.org/officeDocument/2006/relationships/image" Target="../media/image91.png"/><Relationship Id="rId80" Type="http://schemas.openxmlformats.org/officeDocument/2006/relationships/image" Target="../media/image92.png"/><Relationship Id="rId81" Type="http://schemas.openxmlformats.org/officeDocument/2006/relationships/image" Target="../media/image93.png"/><Relationship Id="rId82" Type="http://schemas.openxmlformats.org/officeDocument/2006/relationships/image" Target="../media/image94.png"/><Relationship Id="rId83" Type="http://schemas.openxmlformats.org/officeDocument/2006/relationships/image" Target="../media/image95.png"/><Relationship Id="rId84" Type="http://schemas.openxmlformats.org/officeDocument/2006/relationships/image" Target="../media/image96.png"/><Relationship Id="rId85" Type="http://schemas.openxmlformats.org/officeDocument/2006/relationships/image" Target="../media/image97.png"/><Relationship Id="rId86" Type="http://schemas.openxmlformats.org/officeDocument/2006/relationships/image" Target="../media/image98.png"/><Relationship Id="rId87" Type="http://schemas.openxmlformats.org/officeDocument/2006/relationships/image" Target="../media/image99.png"/><Relationship Id="rId88" Type="http://schemas.openxmlformats.org/officeDocument/2006/relationships/image" Target="../media/image100.png"/><Relationship Id="rId89" Type="http://schemas.openxmlformats.org/officeDocument/2006/relationships/image" Target="../media/image101.png"/><Relationship Id="rId90" Type="http://schemas.openxmlformats.org/officeDocument/2006/relationships/image" Target="../media/image102.png"/><Relationship Id="rId91" Type="http://schemas.openxmlformats.org/officeDocument/2006/relationships/image" Target="../media/image103.png"/><Relationship Id="rId92" Type="http://schemas.openxmlformats.org/officeDocument/2006/relationships/image" Target="../media/image104.png"/><Relationship Id="rId93" Type="http://schemas.openxmlformats.org/officeDocument/2006/relationships/image" Target="../media/image105.png"/><Relationship Id="rId94" Type="http://schemas.openxmlformats.org/officeDocument/2006/relationships/image" Target="../media/image106.png"/><Relationship Id="rId95" Type="http://schemas.openxmlformats.org/officeDocument/2006/relationships/image" Target="../media/image107.png"/><Relationship Id="rId96" Type="http://schemas.openxmlformats.org/officeDocument/2006/relationships/image" Target="../media/image108.png"/><Relationship Id="rId97" Type="http://schemas.openxmlformats.org/officeDocument/2006/relationships/image" Target="../media/image109.png"/><Relationship Id="rId98" Type="http://schemas.openxmlformats.org/officeDocument/2006/relationships/image" Target="../media/image110.png"/><Relationship Id="rId99" Type="http://schemas.openxmlformats.org/officeDocument/2006/relationships/image" Target="../media/image111.png"/><Relationship Id="rId100" Type="http://schemas.openxmlformats.org/officeDocument/2006/relationships/image" Target="../media/image112.png"/><Relationship Id="rId101" Type="http://schemas.openxmlformats.org/officeDocument/2006/relationships/image" Target="../media/image113.png"/><Relationship Id="rId102" Type="http://schemas.openxmlformats.org/officeDocument/2006/relationships/image" Target="../media/image114.png"/><Relationship Id="rId103" Type="http://schemas.openxmlformats.org/officeDocument/2006/relationships/image" Target="../media/image115.png"/><Relationship Id="rId104" Type="http://schemas.openxmlformats.org/officeDocument/2006/relationships/image" Target="../media/image116.png"/><Relationship Id="rId105" Type="http://schemas.openxmlformats.org/officeDocument/2006/relationships/image" Target="../media/image117.png"/><Relationship Id="rId106" Type="http://schemas.openxmlformats.org/officeDocument/2006/relationships/image" Target="../media/image118.png"/><Relationship Id="rId107" Type="http://schemas.openxmlformats.org/officeDocument/2006/relationships/image" Target="../media/image119.png"/><Relationship Id="rId108" Type="http://schemas.openxmlformats.org/officeDocument/2006/relationships/image" Target="../media/image120.png"/><Relationship Id="rId109" Type="http://schemas.openxmlformats.org/officeDocument/2006/relationships/image" Target="../media/image121.png"/><Relationship Id="rId110" Type="http://schemas.openxmlformats.org/officeDocument/2006/relationships/image" Target="../media/image122.png"/><Relationship Id="rId111" Type="http://schemas.openxmlformats.org/officeDocument/2006/relationships/image" Target="../media/image123.png"/><Relationship Id="rId112" Type="http://schemas.openxmlformats.org/officeDocument/2006/relationships/image" Target="../media/image124.png"/><Relationship Id="rId113" Type="http://schemas.openxmlformats.org/officeDocument/2006/relationships/image" Target="../media/image125.png"/><Relationship Id="rId114" Type="http://schemas.openxmlformats.org/officeDocument/2006/relationships/image" Target="../media/image126.png"/><Relationship Id="rId115" Type="http://schemas.openxmlformats.org/officeDocument/2006/relationships/image" Target="../media/image127.png"/><Relationship Id="rId116" Type="http://schemas.openxmlformats.org/officeDocument/2006/relationships/image" Target="../media/image128.png"/><Relationship Id="rId117" Type="http://schemas.openxmlformats.org/officeDocument/2006/relationships/image" Target="../media/image129.png"/><Relationship Id="rId118" Type="http://schemas.openxmlformats.org/officeDocument/2006/relationships/image" Target="../media/image130.png"/><Relationship Id="rId119" Type="http://schemas.openxmlformats.org/officeDocument/2006/relationships/image" Target="../media/image131.png"/><Relationship Id="rId120" Type="http://schemas.openxmlformats.org/officeDocument/2006/relationships/image" Target="../media/image132.png"/><Relationship Id="rId121" Type="http://schemas.openxmlformats.org/officeDocument/2006/relationships/image" Target="../media/image133.png"/><Relationship Id="rId122" Type="http://schemas.openxmlformats.org/officeDocument/2006/relationships/image" Target="../media/image134.png"/><Relationship Id="rId123" Type="http://schemas.openxmlformats.org/officeDocument/2006/relationships/image" Target="../media/image135.png"/><Relationship Id="rId124" Type="http://schemas.openxmlformats.org/officeDocument/2006/relationships/image" Target="../media/image13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34.png"/><Relationship Id="rId6" Type="http://schemas.openxmlformats.org/officeDocument/2006/relationships/image" Target="../media/image101.png"/><Relationship Id="rId7" Type="http://schemas.openxmlformats.org/officeDocument/2006/relationships/image" Target="../media/image77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147.png"/><Relationship Id="rId16" Type="http://schemas.openxmlformats.org/officeDocument/2006/relationships/image" Target="../media/image148.png"/><Relationship Id="rId17" Type="http://schemas.openxmlformats.org/officeDocument/2006/relationships/image" Target="../media/image149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Relationship Id="rId20" Type="http://schemas.openxmlformats.org/officeDocument/2006/relationships/image" Target="../media/image152.png"/><Relationship Id="rId21" Type="http://schemas.openxmlformats.org/officeDocument/2006/relationships/image" Target="../media/image153.png"/><Relationship Id="rId22" Type="http://schemas.openxmlformats.org/officeDocument/2006/relationships/image" Target="../media/image154.png"/><Relationship Id="rId23" Type="http://schemas.openxmlformats.org/officeDocument/2006/relationships/image" Target="../media/image155.png"/><Relationship Id="rId24" Type="http://schemas.openxmlformats.org/officeDocument/2006/relationships/image" Target="../media/image156.png"/><Relationship Id="rId25" Type="http://schemas.openxmlformats.org/officeDocument/2006/relationships/image" Target="../media/image157.png"/><Relationship Id="rId26" Type="http://schemas.openxmlformats.org/officeDocument/2006/relationships/image" Target="../media/image158.png"/><Relationship Id="rId27" Type="http://schemas.openxmlformats.org/officeDocument/2006/relationships/image" Target="../media/image159.png"/><Relationship Id="rId28" Type="http://schemas.openxmlformats.org/officeDocument/2006/relationships/image" Target="../media/image160.png"/><Relationship Id="rId29" Type="http://schemas.openxmlformats.org/officeDocument/2006/relationships/image" Target="../media/image161.png"/><Relationship Id="rId30" Type="http://schemas.openxmlformats.org/officeDocument/2006/relationships/image" Target="../media/image162.png"/><Relationship Id="rId31" Type="http://schemas.openxmlformats.org/officeDocument/2006/relationships/image" Target="../media/image163.png"/><Relationship Id="rId32" Type="http://schemas.openxmlformats.org/officeDocument/2006/relationships/image" Target="../media/image164.png"/><Relationship Id="rId33" Type="http://schemas.openxmlformats.org/officeDocument/2006/relationships/image" Target="../media/image165.png"/><Relationship Id="rId34" Type="http://schemas.openxmlformats.org/officeDocument/2006/relationships/image" Target="../media/image166.png"/><Relationship Id="rId35" Type="http://schemas.openxmlformats.org/officeDocument/2006/relationships/image" Target="../media/image167.png"/><Relationship Id="rId36" Type="http://schemas.openxmlformats.org/officeDocument/2006/relationships/image" Target="../media/image168.png"/><Relationship Id="rId37" Type="http://schemas.openxmlformats.org/officeDocument/2006/relationships/image" Target="../media/image169.png"/><Relationship Id="rId38" Type="http://schemas.openxmlformats.org/officeDocument/2006/relationships/image" Target="../media/image170.png"/><Relationship Id="rId39" Type="http://schemas.openxmlformats.org/officeDocument/2006/relationships/image" Target="../media/image19.png"/><Relationship Id="rId40" Type="http://schemas.openxmlformats.org/officeDocument/2006/relationships/image" Target="../media/image171.png"/><Relationship Id="rId41" Type="http://schemas.openxmlformats.org/officeDocument/2006/relationships/image" Target="../media/image172.png"/><Relationship Id="rId42" Type="http://schemas.openxmlformats.org/officeDocument/2006/relationships/image" Target="../media/image173.png"/><Relationship Id="rId43" Type="http://schemas.openxmlformats.org/officeDocument/2006/relationships/image" Target="../media/image174.png"/><Relationship Id="rId44" Type="http://schemas.openxmlformats.org/officeDocument/2006/relationships/image" Target="../media/image175.png"/><Relationship Id="rId45" Type="http://schemas.openxmlformats.org/officeDocument/2006/relationships/image" Target="../media/image176.png"/><Relationship Id="rId46" Type="http://schemas.openxmlformats.org/officeDocument/2006/relationships/image" Target="../media/image177.png"/><Relationship Id="rId47" Type="http://schemas.openxmlformats.org/officeDocument/2006/relationships/image" Target="../media/image178.png"/><Relationship Id="rId48" Type="http://schemas.openxmlformats.org/officeDocument/2006/relationships/image" Target="../media/image179.png"/><Relationship Id="rId49" Type="http://schemas.openxmlformats.org/officeDocument/2006/relationships/image" Target="../media/image180.png"/><Relationship Id="rId50" Type="http://schemas.openxmlformats.org/officeDocument/2006/relationships/image" Target="../media/image181.png"/><Relationship Id="rId51" Type="http://schemas.openxmlformats.org/officeDocument/2006/relationships/image" Target="../media/image182.png"/><Relationship Id="rId52" Type="http://schemas.openxmlformats.org/officeDocument/2006/relationships/image" Target="../media/image183.png"/><Relationship Id="rId53" Type="http://schemas.openxmlformats.org/officeDocument/2006/relationships/image" Target="../media/image184.png"/><Relationship Id="rId54" Type="http://schemas.openxmlformats.org/officeDocument/2006/relationships/image" Target="../media/image185.png"/><Relationship Id="rId55" Type="http://schemas.openxmlformats.org/officeDocument/2006/relationships/image" Target="../media/image186.png"/><Relationship Id="rId56" Type="http://schemas.openxmlformats.org/officeDocument/2006/relationships/image" Target="../media/image187.png"/><Relationship Id="rId57" Type="http://schemas.openxmlformats.org/officeDocument/2006/relationships/image" Target="../media/image188.png"/><Relationship Id="rId58" Type="http://schemas.openxmlformats.org/officeDocument/2006/relationships/image" Target="../media/image189.png"/><Relationship Id="rId59" Type="http://schemas.openxmlformats.org/officeDocument/2006/relationships/image" Target="../media/image190.png"/><Relationship Id="rId60" Type="http://schemas.openxmlformats.org/officeDocument/2006/relationships/image" Target="../media/image191.png"/><Relationship Id="rId61" Type="http://schemas.openxmlformats.org/officeDocument/2006/relationships/image" Target="../media/image192.png"/><Relationship Id="rId62" Type="http://schemas.openxmlformats.org/officeDocument/2006/relationships/image" Target="../media/image193.png"/><Relationship Id="rId63" Type="http://schemas.openxmlformats.org/officeDocument/2006/relationships/image" Target="../media/image194.png"/><Relationship Id="rId64" Type="http://schemas.openxmlformats.org/officeDocument/2006/relationships/image" Target="../media/image195.png"/><Relationship Id="rId65" Type="http://schemas.openxmlformats.org/officeDocument/2006/relationships/image" Target="../media/image196.png"/><Relationship Id="rId66" Type="http://schemas.openxmlformats.org/officeDocument/2006/relationships/image" Target="../media/image197.png"/><Relationship Id="rId67" Type="http://schemas.openxmlformats.org/officeDocument/2006/relationships/image" Target="../media/image198.png"/><Relationship Id="rId68" Type="http://schemas.openxmlformats.org/officeDocument/2006/relationships/image" Target="../media/image199.png"/><Relationship Id="rId69" Type="http://schemas.openxmlformats.org/officeDocument/2006/relationships/image" Target="../media/image200.png"/><Relationship Id="rId70" Type="http://schemas.openxmlformats.org/officeDocument/2006/relationships/image" Target="../media/image201.png"/><Relationship Id="rId71" Type="http://schemas.openxmlformats.org/officeDocument/2006/relationships/image" Target="../media/image202.png"/><Relationship Id="rId72" Type="http://schemas.openxmlformats.org/officeDocument/2006/relationships/image" Target="../media/image203.png"/><Relationship Id="rId73" Type="http://schemas.openxmlformats.org/officeDocument/2006/relationships/image" Target="../media/image204.png"/><Relationship Id="rId74" Type="http://schemas.openxmlformats.org/officeDocument/2006/relationships/image" Target="../media/image205.png"/><Relationship Id="rId75" Type="http://schemas.openxmlformats.org/officeDocument/2006/relationships/image" Target="../media/image206.png"/><Relationship Id="rId76" Type="http://schemas.openxmlformats.org/officeDocument/2006/relationships/image" Target="../media/image207.png"/><Relationship Id="rId77" Type="http://schemas.openxmlformats.org/officeDocument/2006/relationships/image" Target="../media/image208.png"/><Relationship Id="rId78" Type="http://schemas.openxmlformats.org/officeDocument/2006/relationships/image" Target="../media/image209.png"/><Relationship Id="rId79" Type="http://schemas.openxmlformats.org/officeDocument/2006/relationships/image" Target="../media/image210.png"/><Relationship Id="rId80" Type="http://schemas.openxmlformats.org/officeDocument/2006/relationships/image" Target="../media/image211.png"/><Relationship Id="rId81" Type="http://schemas.openxmlformats.org/officeDocument/2006/relationships/image" Target="../media/image212.png"/><Relationship Id="rId82" Type="http://schemas.openxmlformats.org/officeDocument/2006/relationships/image" Target="../media/image213.png"/><Relationship Id="rId83" Type="http://schemas.openxmlformats.org/officeDocument/2006/relationships/image" Target="../media/image214.png"/><Relationship Id="rId84" Type="http://schemas.openxmlformats.org/officeDocument/2006/relationships/image" Target="../media/image215.png"/><Relationship Id="rId85" Type="http://schemas.openxmlformats.org/officeDocument/2006/relationships/image" Target="../media/image216.png"/><Relationship Id="rId86" Type="http://schemas.openxmlformats.org/officeDocument/2006/relationships/image" Target="../media/image217.png"/><Relationship Id="rId87" Type="http://schemas.openxmlformats.org/officeDocument/2006/relationships/image" Target="../media/image218.png"/><Relationship Id="rId88" Type="http://schemas.openxmlformats.org/officeDocument/2006/relationships/image" Target="../media/image219.png"/><Relationship Id="rId89" Type="http://schemas.openxmlformats.org/officeDocument/2006/relationships/image" Target="../media/image220.png"/><Relationship Id="rId90" Type="http://schemas.openxmlformats.org/officeDocument/2006/relationships/image" Target="../media/image221.png"/><Relationship Id="rId91" Type="http://schemas.openxmlformats.org/officeDocument/2006/relationships/image" Target="../media/image222.png"/><Relationship Id="rId92" Type="http://schemas.openxmlformats.org/officeDocument/2006/relationships/image" Target="../media/image223.png"/><Relationship Id="rId93" Type="http://schemas.openxmlformats.org/officeDocument/2006/relationships/image" Target="../media/image224.png"/><Relationship Id="rId94" Type="http://schemas.openxmlformats.org/officeDocument/2006/relationships/image" Target="../media/image225.png"/><Relationship Id="rId95" Type="http://schemas.openxmlformats.org/officeDocument/2006/relationships/image" Target="../media/image226.png"/><Relationship Id="rId96" Type="http://schemas.openxmlformats.org/officeDocument/2006/relationships/image" Target="../media/image227.png"/><Relationship Id="rId97" Type="http://schemas.openxmlformats.org/officeDocument/2006/relationships/image" Target="../media/image228.png"/><Relationship Id="rId98" Type="http://schemas.openxmlformats.org/officeDocument/2006/relationships/image" Target="../media/image229.png"/><Relationship Id="rId99" Type="http://schemas.openxmlformats.org/officeDocument/2006/relationships/image" Target="../media/image230.png"/><Relationship Id="rId100" Type="http://schemas.openxmlformats.org/officeDocument/2006/relationships/image" Target="../media/image231.png"/><Relationship Id="rId101" Type="http://schemas.openxmlformats.org/officeDocument/2006/relationships/image" Target="../media/image232.png"/><Relationship Id="rId102" Type="http://schemas.openxmlformats.org/officeDocument/2006/relationships/image" Target="../media/image233.png"/><Relationship Id="rId103" Type="http://schemas.openxmlformats.org/officeDocument/2006/relationships/image" Target="../media/image234.png"/><Relationship Id="rId104" Type="http://schemas.openxmlformats.org/officeDocument/2006/relationships/image" Target="../media/image2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131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Relationship Id="rId12" Type="http://schemas.openxmlformats.org/officeDocument/2006/relationships/image" Target="../media/image245.png"/><Relationship Id="rId13" Type="http://schemas.openxmlformats.org/officeDocument/2006/relationships/image" Target="../media/image246.png"/><Relationship Id="rId14" Type="http://schemas.openxmlformats.org/officeDocument/2006/relationships/image" Target="../media/image247.png"/><Relationship Id="rId15" Type="http://schemas.openxmlformats.org/officeDocument/2006/relationships/image" Target="../media/image248.png"/><Relationship Id="rId16" Type="http://schemas.openxmlformats.org/officeDocument/2006/relationships/image" Target="../media/image249.png"/><Relationship Id="rId17" Type="http://schemas.openxmlformats.org/officeDocument/2006/relationships/image" Target="../media/image250.png"/><Relationship Id="rId18" Type="http://schemas.openxmlformats.org/officeDocument/2006/relationships/image" Target="../media/image115.png"/><Relationship Id="rId19" Type="http://schemas.openxmlformats.org/officeDocument/2006/relationships/image" Target="../media/image251.png"/><Relationship Id="rId20" Type="http://schemas.openxmlformats.org/officeDocument/2006/relationships/image" Target="../media/image252.png"/><Relationship Id="rId21" Type="http://schemas.openxmlformats.org/officeDocument/2006/relationships/image" Target="../media/image253.png"/><Relationship Id="rId22" Type="http://schemas.openxmlformats.org/officeDocument/2006/relationships/image" Target="../media/image177.png"/><Relationship Id="rId23" Type="http://schemas.openxmlformats.org/officeDocument/2006/relationships/image" Target="../media/image60.png"/><Relationship Id="rId24" Type="http://schemas.openxmlformats.org/officeDocument/2006/relationships/image" Target="../media/image254.png"/><Relationship Id="rId25" Type="http://schemas.openxmlformats.org/officeDocument/2006/relationships/image" Target="../media/image255.png"/><Relationship Id="rId26" Type="http://schemas.openxmlformats.org/officeDocument/2006/relationships/image" Target="../media/image256.png"/><Relationship Id="rId27" Type="http://schemas.openxmlformats.org/officeDocument/2006/relationships/image" Target="../media/image257.png"/><Relationship Id="rId28" Type="http://schemas.openxmlformats.org/officeDocument/2006/relationships/image" Target="../media/image258.png"/><Relationship Id="rId29" Type="http://schemas.openxmlformats.org/officeDocument/2006/relationships/image" Target="../media/image259.png"/><Relationship Id="rId30" Type="http://schemas.openxmlformats.org/officeDocument/2006/relationships/image" Target="../media/image90.png"/><Relationship Id="rId31" Type="http://schemas.openxmlformats.org/officeDocument/2006/relationships/image" Target="../media/image260.png"/><Relationship Id="rId32" Type="http://schemas.openxmlformats.org/officeDocument/2006/relationships/image" Target="../media/image261.png"/><Relationship Id="rId33" Type="http://schemas.openxmlformats.org/officeDocument/2006/relationships/image" Target="../media/image262.png"/><Relationship Id="rId34" Type="http://schemas.openxmlformats.org/officeDocument/2006/relationships/image" Target="../media/image263.png"/><Relationship Id="rId35" Type="http://schemas.openxmlformats.org/officeDocument/2006/relationships/image" Target="../media/image264.png"/><Relationship Id="rId36" Type="http://schemas.openxmlformats.org/officeDocument/2006/relationships/image" Target="../media/image265.png"/><Relationship Id="rId37" Type="http://schemas.openxmlformats.org/officeDocument/2006/relationships/image" Target="../media/image266.png"/><Relationship Id="rId38" Type="http://schemas.openxmlformats.org/officeDocument/2006/relationships/image" Target="../media/image267.png"/><Relationship Id="rId39" Type="http://schemas.openxmlformats.org/officeDocument/2006/relationships/image" Target="../media/image268.png"/><Relationship Id="rId40" Type="http://schemas.openxmlformats.org/officeDocument/2006/relationships/image" Target="../media/image269.png"/><Relationship Id="rId41" Type="http://schemas.openxmlformats.org/officeDocument/2006/relationships/image" Target="../media/image270.png"/><Relationship Id="rId42" Type="http://schemas.openxmlformats.org/officeDocument/2006/relationships/image" Target="../media/image271.png"/><Relationship Id="rId43" Type="http://schemas.openxmlformats.org/officeDocument/2006/relationships/image" Target="../media/image272.png"/><Relationship Id="rId44" Type="http://schemas.openxmlformats.org/officeDocument/2006/relationships/image" Target="../media/image273.png"/><Relationship Id="rId45" Type="http://schemas.openxmlformats.org/officeDocument/2006/relationships/image" Target="../media/image274.png"/><Relationship Id="rId46" Type="http://schemas.openxmlformats.org/officeDocument/2006/relationships/image" Target="../media/image275.png"/><Relationship Id="rId47" Type="http://schemas.openxmlformats.org/officeDocument/2006/relationships/image" Target="../media/image276.png"/><Relationship Id="rId48" Type="http://schemas.openxmlformats.org/officeDocument/2006/relationships/image" Target="../media/image277.png"/><Relationship Id="rId49" Type="http://schemas.openxmlformats.org/officeDocument/2006/relationships/image" Target="../media/image278.png"/><Relationship Id="rId50" Type="http://schemas.openxmlformats.org/officeDocument/2006/relationships/image" Target="../media/image279.png"/><Relationship Id="rId51" Type="http://schemas.openxmlformats.org/officeDocument/2006/relationships/image" Target="../media/image280.png"/><Relationship Id="rId52" Type="http://schemas.openxmlformats.org/officeDocument/2006/relationships/image" Target="../media/image281.png"/><Relationship Id="rId53" Type="http://schemas.openxmlformats.org/officeDocument/2006/relationships/image" Target="../media/image282.png"/><Relationship Id="rId54" Type="http://schemas.openxmlformats.org/officeDocument/2006/relationships/image" Target="../media/image283.png"/><Relationship Id="rId55" Type="http://schemas.openxmlformats.org/officeDocument/2006/relationships/image" Target="../media/image284.png"/><Relationship Id="rId56" Type="http://schemas.openxmlformats.org/officeDocument/2006/relationships/image" Target="../media/image285.png"/><Relationship Id="rId57" Type="http://schemas.openxmlformats.org/officeDocument/2006/relationships/image" Target="../media/image286.png"/><Relationship Id="rId58" Type="http://schemas.openxmlformats.org/officeDocument/2006/relationships/image" Target="../media/image287.png"/><Relationship Id="rId59" Type="http://schemas.openxmlformats.org/officeDocument/2006/relationships/image" Target="../media/image288.png"/><Relationship Id="rId60" Type="http://schemas.openxmlformats.org/officeDocument/2006/relationships/image" Target="../media/image289.png"/><Relationship Id="rId61" Type="http://schemas.openxmlformats.org/officeDocument/2006/relationships/image" Target="../media/image290.png"/><Relationship Id="rId62" Type="http://schemas.openxmlformats.org/officeDocument/2006/relationships/image" Target="../media/image291.png"/><Relationship Id="rId63" Type="http://schemas.openxmlformats.org/officeDocument/2006/relationships/image" Target="../media/image292.png"/><Relationship Id="rId64" Type="http://schemas.openxmlformats.org/officeDocument/2006/relationships/image" Target="../media/image29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42.png"/><Relationship Id="rId5" Type="http://schemas.openxmlformats.org/officeDocument/2006/relationships/image" Target="../media/image296.png"/><Relationship Id="rId6" Type="http://schemas.openxmlformats.org/officeDocument/2006/relationships/image" Target="../media/image187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Relationship Id="rId12" Type="http://schemas.openxmlformats.org/officeDocument/2006/relationships/image" Target="../media/image302.png"/><Relationship Id="rId13" Type="http://schemas.openxmlformats.org/officeDocument/2006/relationships/image" Target="../media/image303.png"/><Relationship Id="rId14" Type="http://schemas.openxmlformats.org/officeDocument/2006/relationships/image" Target="../media/image304.png"/><Relationship Id="rId15" Type="http://schemas.openxmlformats.org/officeDocument/2006/relationships/image" Target="../media/image305.png"/><Relationship Id="rId16" Type="http://schemas.openxmlformats.org/officeDocument/2006/relationships/image" Target="../media/image306.png"/><Relationship Id="rId17" Type="http://schemas.openxmlformats.org/officeDocument/2006/relationships/image" Target="../media/image307.png"/><Relationship Id="rId18" Type="http://schemas.openxmlformats.org/officeDocument/2006/relationships/image" Target="../media/image308.png"/><Relationship Id="rId19" Type="http://schemas.openxmlformats.org/officeDocument/2006/relationships/image" Target="../media/image309.png"/><Relationship Id="rId20" Type="http://schemas.openxmlformats.org/officeDocument/2006/relationships/image" Target="../media/image310.png"/><Relationship Id="rId21" Type="http://schemas.openxmlformats.org/officeDocument/2006/relationships/image" Target="../media/image311.png"/><Relationship Id="rId22" Type="http://schemas.openxmlformats.org/officeDocument/2006/relationships/image" Target="../media/image312.png"/><Relationship Id="rId23" Type="http://schemas.openxmlformats.org/officeDocument/2006/relationships/image" Target="../media/image313.png"/><Relationship Id="rId24" Type="http://schemas.openxmlformats.org/officeDocument/2006/relationships/image" Target="../media/image314.png"/><Relationship Id="rId25" Type="http://schemas.openxmlformats.org/officeDocument/2006/relationships/image" Target="../media/image315.png"/><Relationship Id="rId26" Type="http://schemas.openxmlformats.org/officeDocument/2006/relationships/image" Target="../media/image316.png"/><Relationship Id="rId27" Type="http://schemas.openxmlformats.org/officeDocument/2006/relationships/image" Target="../media/image317.png"/><Relationship Id="rId28" Type="http://schemas.openxmlformats.org/officeDocument/2006/relationships/image" Target="../media/image318.png"/><Relationship Id="rId29" Type="http://schemas.openxmlformats.org/officeDocument/2006/relationships/image" Target="../media/image319.png"/><Relationship Id="rId30" Type="http://schemas.openxmlformats.org/officeDocument/2006/relationships/image" Target="../media/image320.png"/><Relationship Id="rId31" Type="http://schemas.openxmlformats.org/officeDocument/2006/relationships/image" Target="../media/image321.png"/><Relationship Id="rId32" Type="http://schemas.openxmlformats.org/officeDocument/2006/relationships/image" Target="../media/image322.png"/><Relationship Id="rId33" Type="http://schemas.openxmlformats.org/officeDocument/2006/relationships/image" Target="../media/image323.png"/><Relationship Id="rId34" Type="http://schemas.openxmlformats.org/officeDocument/2006/relationships/image" Target="../media/image324.png"/><Relationship Id="rId35" Type="http://schemas.openxmlformats.org/officeDocument/2006/relationships/image" Target="../media/image325.png"/><Relationship Id="rId36" Type="http://schemas.openxmlformats.org/officeDocument/2006/relationships/image" Target="../media/image326.png"/><Relationship Id="rId37" Type="http://schemas.openxmlformats.org/officeDocument/2006/relationships/image" Target="../media/image327.png"/><Relationship Id="rId38" Type="http://schemas.openxmlformats.org/officeDocument/2006/relationships/image" Target="../media/image328.png"/><Relationship Id="rId39" Type="http://schemas.openxmlformats.org/officeDocument/2006/relationships/image" Target="../media/image329.png"/><Relationship Id="rId40" Type="http://schemas.openxmlformats.org/officeDocument/2006/relationships/image" Target="../media/image330.png"/><Relationship Id="rId41" Type="http://schemas.openxmlformats.org/officeDocument/2006/relationships/image" Target="../media/image331.png"/><Relationship Id="rId42" Type="http://schemas.openxmlformats.org/officeDocument/2006/relationships/image" Target="../media/image332.png"/><Relationship Id="rId43" Type="http://schemas.openxmlformats.org/officeDocument/2006/relationships/image" Target="../media/image333.png"/><Relationship Id="rId44" Type="http://schemas.openxmlformats.org/officeDocument/2006/relationships/image" Target="../media/image334.png"/><Relationship Id="rId45" Type="http://schemas.openxmlformats.org/officeDocument/2006/relationships/image" Target="../media/image335.png"/><Relationship Id="rId46" Type="http://schemas.openxmlformats.org/officeDocument/2006/relationships/image" Target="../media/image336.png"/><Relationship Id="rId47" Type="http://schemas.openxmlformats.org/officeDocument/2006/relationships/image" Target="../media/image337.png"/><Relationship Id="rId48" Type="http://schemas.openxmlformats.org/officeDocument/2006/relationships/image" Target="../media/image338.png"/><Relationship Id="rId49" Type="http://schemas.openxmlformats.org/officeDocument/2006/relationships/image" Target="../media/image339.png"/><Relationship Id="rId50" Type="http://schemas.openxmlformats.org/officeDocument/2006/relationships/image" Target="../media/image340.png"/><Relationship Id="rId51" Type="http://schemas.openxmlformats.org/officeDocument/2006/relationships/image" Target="../media/image341.png"/><Relationship Id="rId52" Type="http://schemas.openxmlformats.org/officeDocument/2006/relationships/image" Target="../media/image342.png"/><Relationship Id="rId53" Type="http://schemas.openxmlformats.org/officeDocument/2006/relationships/image" Target="../media/image343.png"/><Relationship Id="rId54" Type="http://schemas.openxmlformats.org/officeDocument/2006/relationships/image" Target="../media/image344.png"/><Relationship Id="rId55" Type="http://schemas.openxmlformats.org/officeDocument/2006/relationships/image" Target="../media/image345.png"/><Relationship Id="rId56" Type="http://schemas.openxmlformats.org/officeDocument/2006/relationships/image" Target="../media/image346.png"/><Relationship Id="rId57" Type="http://schemas.openxmlformats.org/officeDocument/2006/relationships/image" Target="../media/image347.png"/><Relationship Id="rId58" Type="http://schemas.openxmlformats.org/officeDocument/2006/relationships/image" Target="../media/image348.png"/><Relationship Id="rId59" Type="http://schemas.openxmlformats.org/officeDocument/2006/relationships/image" Target="../media/image349.png"/><Relationship Id="rId60" Type="http://schemas.openxmlformats.org/officeDocument/2006/relationships/image" Target="../media/image35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1.png"/><Relationship Id="rId3" Type="http://schemas.openxmlformats.org/officeDocument/2006/relationships/image" Target="../media/image136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241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4.png"/><Relationship Id="rId10" Type="http://schemas.openxmlformats.org/officeDocument/2006/relationships/image" Target="../media/image356.png"/><Relationship Id="rId11" Type="http://schemas.openxmlformats.org/officeDocument/2006/relationships/image" Target="../media/image357.png"/><Relationship Id="rId12" Type="http://schemas.openxmlformats.org/officeDocument/2006/relationships/image" Target="../media/image358.png"/><Relationship Id="rId13" Type="http://schemas.openxmlformats.org/officeDocument/2006/relationships/image" Target="../media/image359.png"/><Relationship Id="rId14" Type="http://schemas.openxmlformats.org/officeDocument/2006/relationships/image" Target="../media/image41.png"/><Relationship Id="rId15" Type="http://schemas.openxmlformats.org/officeDocument/2006/relationships/image" Target="../media/image360.png"/><Relationship Id="rId16" Type="http://schemas.openxmlformats.org/officeDocument/2006/relationships/image" Target="../media/image361.png"/><Relationship Id="rId17" Type="http://schemas.openxmlformats.org/officeDocument/2006/relationships/image" Target="../media/image19.png"/><Relationship Id="rId18" Type="http://schemas.openxmlformats.org/officeDocument/2006/relationships/image" Target="../media/image362.png"/><Relationship Id="rId19" Type="http://schemas.openxmlformats.org/officeDocument/2006/relationships/image" Target="../media/image39.png"/><Relationship Id="rId20" Type="http://schemas.openxmlformats.org/officeDocument/2006/relationships/image" Target="../media/image363.png"/><Relationship Id="rId21" Type="http://schemas.openxmlformats.org/officeDocument/2006/relationships/image" Target="../media/image364.png"/><Relationship Id="rId22" Type="http://schemas.openxmlformats.org/officeDocument/2006/relationships/image" Target="../media/image365.png"/><Relationship Id="rId23" Type="http://schemas.openxmlformats.org/officeDocument/2006/relationships/image" Target="../media/image366.png"/><Relationship Id="rId24" Type="http://schemas.openxmlformats.org/officeDocument/2006/relationships/image" Target="../media/image367.png"/><Relationship Id="rId25" Type="http://schemas.openxmlformats.org/officeDocument/2006/relationships/image" Target="../media/image368.png"/><Relationship Id="rId26" Type="http://schemas.openxmlformats.org/officeDocument/2006/relationships/image" Target="../media/image369.png"/><Relationship Id="rId27" Type="http://schemas.openxmlformats.org/officeDocument/2006/relationships/image" Target="../media/image370.png"/><Relationship Id="rId28" Type="http://schemas.openxmlformats.org/officeDocument/2006/relationships/image" Target="../media/image371.png"/><Relationship Id="rId29" Type="http://schemas.openxmlformats.org/officeDocument/2006/relationships/image" Target="../media/image372.png"/><Relationship Id="rId30" Type="http://schemas.openxmlformats.org/officeDocument/2006/relationships/image" Target="../media/image373.png"/><Relationship Id="rId31" Type="http://schemas.openxmlformats.org/officeDocument/2006/relationships/image" Target="../media/image374.png"/><Relationship Id="rId32" Type="http://schemas.openxmlformats.org/officeDocument/2006/relationships/image" Target="../media/image375.png"/><Relationship Id="rId33" Type="http://schemas.openxmlformats.org/officeDocument/2006/relationships/image" Target="../media/image376.png"/><Relationship Id="rId34" Type="http://schemas.openxmlformats.org/officeDocument/2006/relationships/image" Target="../media/image377.png"/><Relationship Id="rId35" Type="http://schemas.openxmlformats.org/officeDocument/2006/relationships/image" Target="../media/image378.png"/><Relationship Id="rId36" Type="http://schemas.openxmlformats.org/officeDocument/2006/relationships/image" Target="../media/image379.png"/><Relationship Id="rId37" Type="http://schemas.openxmlformats.org/officeDocument/2006/relationships/image" Target="../media/image380.png"/><Relationship Id="rId38" Type="http://schemas.openxmlformats.org/officeDocument/2006/relationships/image" Target="../media/image381.png"/><Relationship Id="rId39" Type="http://schemas.openxmlformats.org/officeDocument/2006/relationships/image" Target="../media/image382.png"/><Relationship Id="rId40" Type="http://schemas.openxmlformats.org/officeDocument/2006/relationships/image" Target="../media/image383.png"/><Relationship Id="rId41" Type="http://schemas.openxmlformats.org/officeDocument/2006/relationships/image" Target="../media/image384.png"/><Relationship Id="rId42" Type="http://schemas.openxmlformats.org/officeDocument/2006/relationships/image" Target="../media/image385.png"/><Relationship Id="rId43" Type="http://schemas.openxmlformats.org/officeDocument/2006/relationships/image" Target="../media/image386.png"/><Relationship Id="rId44" Type="http://schemas.openxmlformats.org/officeDocument/2006/relationships/image" Target="../media/image387.png"/><Relationship Id="rId45" Type="http://schemas.openxmlformats.org/officeDocument/2006/relationships/image" Target="../media/image388.png"/><Relationship Id="rId46" Type="http://schemas.openxmlformats.org/officeDocument/2006/relationships/image" Target="../media/image389.png"/><Relationship Id="rId47" Type="http://schemas.openxmlformats.org/officeDocument/2006/relationships/image" Target="../media/image390.png"/><Relationship Id="rId48" Type="http://schemas.openxmlformats.org/officeDocument/2006/relationships/image" Target="../media/image391.png"/><Relationship Id="rId49" Type="http://schemas.openxmlformats.org/officeDocument/2006/relationships/image" Target="../media/image392.png"/><Relationship Id="rId50" Type="http://schemas.openxmlformats.org/officeDocument/2006/relationships/image" Target="../media/image393.png"/><Relationship Id="rId51" Type="http://schemas.openxmlformats.org/officeDocument/2006/relationships/image" Target="../media/image394.png"/><Relationship Id="rId52" Type="http://schemas.openxmlformats.org/officeDocument/2006/relationships/image" Target="../media/image395.png"/><Relationship Id="rId53" Type="http://schemas.openxmlformats.org/officeDocument/2006/relationships/image" Target="../media/image396.png"/><Relationship Id="rId54" Type="http://schemas.openxmlformats.org/officeDocument/2006/relationships/image" Target="../media/image397.png"/><Relationship Id="rId55" Type="http://schemas.openxmlformats.org/officeDocument/2006/relationships/image" Target="../media/image398.png"/><Relationship Id="rId56" Type="http://schemas.openxmlformats.org/officeDocument/2006/relationships/image" Target="../media/image399.png"/><Relationship Id="rId57" Type="http://schemas.openxmlformats.org/officeDocument/2006/relationships/image" Target="../media/image46.png"/><Relationship Id="rId58" Type="http://schemas.openxmlformats.org/officeDocument/2006/relationships/image" Target="../media/image400.png"/><Relationship Id="rId59" Type="http://schemas.openxmlformats.org/officeDocument/2006/relationships/image" Target="../media/image164.png"/><Relationship Id="rId60" Type="http://schemas.openxmlformats.org/officeDocument/2006/relationships/image" Target="../media/image401.png"/><Relationship Id="rId61" Type="http://schemas.openxmlformats.org/officeDocument/2006/relationships/image" Target="../media/image402.png"/><Relationship Id="rId62" Type="http://schemas.openxmlformats.org/officeDocument/2006/relationships/image" Target="../media/image60.png"/><Relationship Id="rId63" Type="http://schemas.openxmlformats.org/officeDocument/2006/relationships/image" Target="../media/image179.png"/><Relationship Id="rId64" Type="http://schemas.openxmlformats.org/officeDocument/2006/relationships/image" Target="../media/image114.png"/><Relationship Id="rId65" Type="http://schemas.openxmlformats.org/officeDocument/2006/relationships/image" Target="../media/image152.png"/><Relationship Id="rId66" Type="http://schemas.openxmlformats.org/officeDocument/2006/relationships/image" Target="../media/image403.png"/><Relationship Id="rId67" Type="http://schemas.openxmlformats.org/officeDocument/2006/relationships/image" Target="../media/image404.png"/><Relationship Id="rId68" Type="http://schemas.openxmlformats.org/officeDocument/2006/relationships/image" Target="../media/image405.png"/><Relationship Id="rId69" Type="http://schemas.openxmlformats.org/officeDocument/2006/relationships/image" Target="../media/image406.png"/><Relationship Id="rId70" Type="http://schemas.openxmlformats.org/officeDocument/2006/relationships/image" Target="../media/image115.png"/><Relationship Id="rId71" Type="http://schemas.openxmlformats.org/officeDocument/2006/relationships/image" Target="../media/image160.png"/><Relationship Id="rId72" Type="http://schemas.openxmlformats.org/officeDocument/2006/relationships/image" Target="../media/image81.png"/><Relationship Id="rId73" Type="http://schemas.openxmlformats.org/officeDocument/2006/relationships/image" Target="../media/image407.png"/><Relationship Id="rId74" Type="http://schemas.openxmlformats.org/officeDocument/2006/relationships/image" Target="../media/image408.png"/><Relationship Id="rId75" Type="http://schemas.openxmlformats.org/officeDocument/2006/relationships/image" Target="../media/image409.png"/><Relationship Id="rId76" Type="http://schemas.openxmlformats.org/officeDocument/2006/relationships/image" Target="../media/image410.png"/><Relationship Id="rId77" Type="http://schemas.openxmlformats.org/officeDocument/2006/relationships/image" Target="../media/image411.png"/><Relationship Id="rId78" Type="http://schemas.openxmlformats.org/officeDocument/2006/relationships/image" Target="../media/image412.png"/><Relationship Id="rId79" Type="http://schemas.openxmlformats.org/officeDocument/2006/relationships/image" Target="../media/image413.png"/><Relationship Id="rId80" Type="http://schemas.openxmlformats.org/officeDocument/2006/relationships/image" Target="../media/image414.png"/><Relationship Id="rId81" Type="http://schemas.openxmlformats.org/officeDocument/2006/relationships/image" Target="../media/image415.png"/><Relationship Id="rId82" Type="http://schemas.openxmlformats.org/officeDocument/2006/relationships/image" Target="../media/image416.png"/><Relationship Id="rId83" Type="http://schemas.openxmlformats.org/officeDocument/2006/relationships/image" Target="../media/image417.png"/><Relationship Id="rId84" Type="http://schemas.openxmlformats.org/officeDocument/2006/relationships/image" Target="../media/image418.png"/><Relationship Id="rId85" Type="http://schemas.openxmlformats.org/officeDocument/2006/relationships/image" Target="../media/image419.png"/><Relationship Id="rId86" Type="http://schemas.openxmlformats.org/officeDocument/2006/relationships/image" Target="../media/image420.png"/><Relationship Id="rId87" Type="http://schemas.openxmlformats.org/officeDocument/2006/relationships/image" Target="../media/image421.png"/><Relationship Id="rId88" Type="http://schemas.openxmlformats.org/officeDocument/2006/relationships/image" Target="../media/image422.png"/><Relationship Id="rId89" Type="http://schemas.openxmlformats.org/officeDocument/2006/relationships/image" Target="../media/image423.png"/><Relationship Id="rId90" Type="http://schemas.openxmlformats.org/officeDocument/2006/relationships/image" Target="../media/image424.png"/><Relationship Id="rId91" Type="http://schemas.openxmlformats.org/officeDocument/2006/relationships/image" Target="../media/image425.png"/><Relationship Id="rId92" Type="http://schemas.openxmlformats.org/officeDocument/2006/relationships/image" Target="../media/image426.png"/><Relationship Id="rId93" Type="http://schemas.openxmlformats.org/officeDocument/2006/relationships/image" Target="../media/image427.png"/><Relationship Id="rId94" Type="http://schemas.openxmlformats.org/officeDocument/2006/relationships/image" Target="../media/image428.png"/><Relationship Id="rId95" Type="http://schemas.openxmlformats.org/officeDocument/2006/relationships/image" Target="../media/image429.png"/><Relationship Id="rId96" Type="http://schemas.openxmlformats.org/officeDocument/2006/relationships/image" Target="../media/image430.png"/><Relationship Id="rId97" Type="http://schemas.openxmlformats.org/officeDocument/2006/relationships/image" Target="../media/image431.png"/><Relationship Id="rId98" Type="http://schemas.openxmlformats.org/officeDocument/2006/relationships/image" Target="../media/image432.png"/><Relationship Id="rId99" Type="http://schemas.openxmlformats.org/officeDocument/2006/relationships/image" Target="../media/image433.png"/><Relationship Id="rId100" Type="http://schemas.openxmlformats.org/officeDocument/2006/relationships/image" Target="../media/image434.png"/><Relationship Id="rId101" Type="http://schemas.openxmlformats.org/officeDocument/2006/relationships/image" Target="../media/image435.png"/><Relationship Id="rId102" Type="http://schemas.openxmlformats.org/officeDocument/2006/relationships/image" Target="../media/image436.png"/><Relationship Id="rId103" Type="http://schemas.openxmlformats.org/officeDocument/2006/relationships/image" Target="../media/image437.png"/><Relationship Id="rId104" Type="http://schemas.openxmlformats.org/officeDocument/2006/relationships/image" Target="../media/image438.png"/><Relationship Id="rId105" Type="http://schemas.openxmlformats.org/officeDocument/2006/relationships/image" Target="../media/image439.png"/><Relationship Id="rId106" Type="http://schemas.openxmlformats.org/officeDocument/2006/relationships/image" Target="../media/image440.png"/><Relationship Id="rId107" Type="http://schemas.openxmlformats.org/officeDocument/2006/relationships/image" Target="../media/image441.png"/><Relationship Id="rId108" Type="http://schemas.openxmlformats.org/officeDocument/2006/relationships/image" Target="../media/image442.png"/><Relationship Id="rId109" Type="http://schemas.openxmlformats.org/officeDocument/2006/relationships/image" Target="../media/image443.png"/><Relationship Id="rId110" Type="http://schemas.openxmlformats.org/officeDocument/2006/relationships/image" Target="../media/image444.png"/><Relationship Id="rId111" Type="http://schemas.openxmlformats.org/officeDocument/2006/relationships/image" Target="../media/image445.png"/><Relationship Id="rId112" Type="http://schemas.openxmlformats.org/officeDocument/2006/relationships/image" Target="../media/image446.png"/><Relationship Id="rId113" Type="http://schemas.openxmlformats.org/officeDocument/2006/relationships/image" Target="../media/image447.png"/><Relationship Id="rId114" Type="http://schemas.openxmlformats.org/officeDocument/2006/relationships/image" Target="../media/image448.png"/><Relationship Id="rId115" Type="http://schemas.openxmlformats.org/officeDocument/2006/relationships/image" Target="../media/image449.png"/><Relationship Id="rId116" Type="http://schemas.openxmlformats.org/officeDocument/2006/relationships/image" Target="../media/image450.png"/><Relationship Id="rId117" Type="http://schemas.openxmlformats.org/officeDocument/2006/relationships/image" Target="../media/image451.png"/><Relationship Id="rId118" Type="http://schemas.openxmlformats.org/officeDocument/2006/relationships/image" Target="../media/image452.png"/><Relationship Id="rId119" Type="http://schemas.openxmlformats.org/officeDocument/2006/relationships/image" Target="../media/image453.png"/><Relationship Id="rId120" Type="http://schemas.openxmlformats.org/officeDocument/2006/relationships/image" Target="../media/image454.png"/><Relationship Id="rId121" Type="http://schemas.openxmlformats.org/officeDocument/2006/relationships/image" Target="../media/image455.png"/><Relationship Id="rId122" Type="http://schemas.openxmlformats.org/officeDocument/2006/relationships/image" Target="../media/image456.png"/><Relationship Id="rId123" Type="http://schemas.openxmlformats.org/officeDocument/2006/relationships/image" Target="../media/image457.png"/><Relationship Id="rId124" Type="http://schemas.openxmlformats.org/officeDocument/2006/relationships/image" Target="../media/image458.png"/><Relationship Id="rId125" Type="http://schemas.openxmlformats.org/officeDocument/2006/relationships/image" Target="../media/image253.png"/><Relationship Id="rId126" Type="http://schemas.openxmlformats.org/officeDocument/2006/relationships/image" Target="../media/image459.png"/><Relationship Id="rId127" Type="http://schemas.openxmlformats.org/officeDocument/2006/relationships/image" Target="../media/image460.png"/><Relationship Id="rId128" Type="http://schemas.openxmlformats.org/officeDocument/2006/relationships/image" Target="../media/image461.png"/><Relationship Id="rId129" Type="http://schemas.openxmlformats.org/officeDocument/2006/relationships/image" Target="../media/image462.png"/><Relationship Id="rId130" Type="http://schemas.openxmlformats.org/officeDocument/2006/relationships/image" Target="../media/image463.png"/><Relationship Id="rId131" Type="http://schemas.openxmlformats.org/officeDocument/2006/relationships/image" Target="../media/image464.png"/><Relationship Id="rId132" Type="http://schemas.openxmlformats.org/officeDocument/2006/relationships/image" Target="../media/image465.png"/><Relationship Id="rId133" Type="http://schemas.openxmlformats.org/officeDocument/2006/relationships/image" Target="../media/image46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7.png"/><Relationship Id="rId3" Type="http://schemas.openxmlformats.org/officeDocument/2006/relationships/image" Target="../media/image468.png"/><Relationship Id="rId4" Type="http://schemas.openxmlformats.org/officeDocument/2006/relationships/image" Target="../media/image469.png"/><Relationship Id="rId5" Type="http://schemas.openxmlformats.org/officeDocument/2006/relationships/image" Target="../media/image470.png"/><Relationship Id="rId6" Type="http://schemas.openxmlformats.org/officeDocument/2006/relationships/image" Target="../media/image471.png"/><Relationship Id="rId7" Type="http://schemas.openxmlformats.org/officeDocument/2006/relationships/image" Target="../media/image472.png"/><Relationship Id="rId8" Type="http://schemas.openxmlformats.org/officeDocument/2006/relationships/image" Target="../media/image242.png"/><Relationship Id="rId9" Type="http://schemas.openxmlformats.org/officeDocument/2006/relationships/image" Target="../media/image296.png"/><Relationship Id="rId10" Type="http://schemas.openxmlformats.org/officeDocument/2006/relationships/image" Target="../media/image473.png"/><Relationship Id="rId11" Type="http://schemas.openxmlformats.org/officeDocument/2006/relationships/image" Target="../media/image474.png"/><Relationship Id="rId12" Type="http://schemas.openxmlformats.org/officeDocument/2006/relationships/image" Target="../media/image475.png"/><Relationship Id="rId13" Type="http://schemas.openxmlformats.org/officeDocument/2006/relationships/image" Target="../media/image117.png"/><Relationship Id="rId14" Type="http://schemas.openxmlformats.org/officeDocument/2006/relationships/image" Target="../media/image476.png"/><Relationship Id="rId15" Type="http://schemas.openxmlformats.org/officeDocument/2006/relationships/image" Target="../media/image477.png"/><Relationship Id="rId16" Type="http://schemas.openxmlformats.org/officeDocument/2006/relationships/image" Target="../media/image478.png"/><Relationship Id="rId17" Type="http://schemas.openxmlformats.org/officeDocument/2006/relationships/image" Target="../media/image479.png"/><Relationship Id="rId18" Type="http://schemas.openxmlformats.org/officeDocument/2006/relationships/image" Target="../media/image480.png"/><Relationship Id="rId19" Type="http://schemas.openxmlformats.org/officeDocument/2006/relationships/image" Target="../media/image19.png"/><Relationship Id="rId20" Type="http://schemas.openxmlformats.org/officeDocument/2006/relationships/image" Target="../media/image481.png"/><Relationship Id="rId21" Type="http://schemas.openxmlformats.org/officeDocument/2006/relationships/image" Target="../media/image482.png"/><Relationship Id="rId22" Type="http://schemas.openxmlformats.org/officeDocument/2006/relationships/image" Target="../media/image401.png"/><Relationship Id="rId23" Type="http://schemas.openxmlformats.org/officeDocument/2006/relationships/image" Target="../media/image483.png"/><Relationship Id="rId24" Type="http://schemas.openxmlformats.org/officeDocument/2006/relationships/image" Target="../media/image484.png"/><Relationship Id="rId25" Type="http://schemas.openxmlformats.org/officeDocument/2006/relationships/image" Target="../media/image39.png"/><Relationship Id="rId26" Type="http://schemas.openxmlformats.org/officeDocument/2006/relationships/image" Target="../media/image485.png"/><Relationship Id="rId27" Type="http://schemas.openxmlformats.org/officeDocument/2006/relationships/image" Target="../media/image396.png"/><Relationship Id="rId28" Type="http://schemas.openxmlformats.org/officeDocument/2006/relationships/image" Target="../media/image486.png"/><Relationship Id="rId29" Type="http://schemas.openxmlformats.org/officeDocument/2006/relationships/image" Target="../media/image487.png"/><Relationship Id="rId30" Type="http://schemas.openxmlformats.org/officeDocument/2006/relationships/image" Target="../media/image488.png"/><Relationship Id="rId31" Type="http://schemas.openxmlformats.org/officeDocument/2006/relationships/image" Target="../media/image489.png"/><Relationship Id="rId32" Type="http://schemas.openxmlformats.org/officeDocument/2006/relationships/image" Target="../media/image490.png"/><Relationship Id="rId33" Type="http://schemas.openxmlformats.org/officeDocument/2006/relationships/image" Target="../media/image491.png"/><Relationship Id="rId34" Type="http://schemas.openxmlformats.org/officeDocument/2006/relationships/image" Target="../media/image492.png"/><Relationship Id="rId35" Type="http://schemas.openxmlformats.org/officeDocument/2006/relationships/image" Target="../media/image493.png"/><Relationship Id="rId36" Type="http://schemas.openxmlformats.org/officeDocument/2006/relationships/image" Target="../media/image494.png"/><Relationship Id="rId37" Type="http://schemas.openxmlformats.org/officeDocument/2006/relationships/image" Target="../media/image495.png"/><Relationship Id="rId38" Type="http://schemas.openxmlformats.org/officeDocument/2006/relationships/image" Target="../media/image496.png"/><Relationship Id="rId39" Type="http://schemas.openxmlformats.org/officeDocument/2006/relationships/image" Target="../media/image497.png"/><Relationship Id="rId40" Type="http://schemas.openxmlformats.org/officeDocument/2006/relationships/image" Target="../media/image498.png"/><Relationship Id="rId41" Type="http://schemas.openxmlformats.org/officeDocument/2006/relationships/image" Target="../media/image499.png"/><Relationship Id="rId42" Type="http://schemas.openxmlformats.org/officeDocument/2006/relationships/image" Target="../media/image500.png"/><Relationship Id="rId43" Type="http://schemas.openxmlformats.org/officeDocument/2006/relationships/image" Target="../media/image501.png"/><Relationship Id="rId44" Type="http://schemas.openxmlformats.org/officeDocument/2006/relationships/image" Target="../media/image502.png"/><Relationship Id="rId45" Type="http://schemas.openxmlformats.org/officeDocument/2006/relationships/image" Target="../media/image51.png"/><Relationship Id="rId46" Type="http://schemas.openxmlformats.org/officeDocument/2006/relationships/image" Target="../media/image503.png"/><Relationship Id="rId47" Type="http://schemas.openxmlformats.org/officeDocument/2006/relationships/image" Target="../media/image504.png"/><Relationship Id="rId48" Type="http://schemas.openxmlformats.org/officeDocument/2006/relationships/image" Target="../media/image505.png"/><Relationship Id="rId49" Type="http://schemas.openxmlformats.org/officeDocument/2006/relationships/image" Target="../media/image506.png"/><Relationship Id="rId50" Type="http://schemas.openxmlformats.org/officeDocument/2006/relationships/image" Target="../media/image507.png"/><Relationship Id="rId51" Type="http://schemas.openxmlformats.org/officeDocument/2006/relationships/image" Target="../media/image34.png"/><Relationship Id="rId52" Type="http://schemas.openxmlformats.org/officeDocument/2006/relationships/image" Target="../media/image508.png"/><Relationship Id="rId53" Type="http://schemas.openxmlformats.org/officeDocument/2006/relationships/image" Target="../media/image509.png"/><Relationship Id="rId54" Type="http://schemas.openxmlformats.org/officeDocument/2006/relationships/image" Target="../media/image510.png"/><Relationship Id="rId55" Type="http://schemas.openxmlformats.org/officeDocument/2006/relationships/image" Target="../media/image511.png"/><Relationship Id="rId56" Type="http://schemas.openxmlformats.org/officeDocument/2006/relationships/image" Target="../media/image512.png"/><Relationship Id="rId57" Type="http://schemas.openxmlformats.org/officeDocument/2006/relationships/image" Target="../media/image513.png"/><Relationship Id="rId58" Type="http://schemas.openxmlformats.org/officeDocument/2006/relationships/image" Target="../media/image514.png"/><Relationship Id="rId59" Type="http://schemas.openxmlformats.org/officeDocument/2006/relationships/image" Target="../media/image515.png"/><Relationship Id="rId60" Type="http://schemas.openxmlformats.org/officeDocument/2006/relationships/image" Target="../media/image516.png"/><Relationship Id="rId61" Type="http://schemas.openxmlformats.org/officeDocument/2006/relationships/image" Target="../media/image517.png"/><Relationship Id="rId62" Type="http://schemas.openxmlformats.org/officeDocument/2006/relationships/image" Target="../media/image518.png"/><Relationship Id="rId63" Type="http://schemas.openxmlformats.org/officeDocument/2006/relationships/image" Target="../media/image519.png"/><Relationship Id="rId64" Type="http://schemas.openxmlformats.org/officeDocument/2006/relationships/image" Target="../media/image520.png"/><Relationship Id="rId65" Type="http://schemas.openxmlformats.org/officeDocument/2006/relationships/image" Target="../media/image452.png"/><Relationship Id="rId66" Type="http://schemas.openxmlformats.org/officeDocument/2006/relationships/image" Target="../media/image521.png"/><Relationship Id="rId67" Type="http://schemas.openxmlformats.org/officeDocument/2006/relationships/image" Target="../media/image522.png"/><Relationship Id="rId68" Type="http://schemas.openxmlformats.org/officeDocument/2006/relationships/image" Target="../media/image523.png"/><Relationship Id="rId69" Type="http://schemas.openxmlformats.org/officeDocument/2006/relationships/image" Target="../media/image524.png"/><Relationship Id="rId70" Type="http://schemas.openxmlformats.org/officeDocument/2006/relationships/image" Target="../media/image525.png"/><Relationship Id="rId71" Type="http://schemas.openxmlformats.org/officeDocument/2006/relationships/image" Target="../media/image41.png"/><Relationship Id="rId72" Type="http://schemas.openxmlformats.org/officeDocument/2006/relationships/image" Target="../media/image526.png"/><Relationship Id="rId73" Type="http://schemas.openxmlformats.org/officeDocument/2006/relationships/image" Target="../media/image527.png"/><Relationship Id="rId74" Type="http://schemas.openxmlformats.org/officeDocument/2006/relationships/image" Target="../media/image528.png"/><Relationship Id="rId75" Type="http://schemas.openxmlformats.org/officeDocument/2006/relationships/image" Target="../media/image529.png"/><Relationship Id="rId76" Type="http://schemas.openxmlformats.org/officeDocument/2006/relationships/image" Target="../media/image530.png"/><Relationship Id="rId77" Type="http://schemas.openxmlformats.org/officeDocument/2006/relationships/image" Target="../media/image531.png"/><Relationship Id="rId78" Type="http://schemas.openxmlformats.org/officeDocument/2006/relationships/image" Target="../media/image532.png"/><Relationship Id="rId79" Type="http://schemas.openxmlformats.org/officeDocument/2006/relationships/image" Target="../media/image533.png"/><Relationship Id="rId80" Type="http://schemas.openxmlformats.org/officeDocument/2006/relationships/image" Target="../media/image534.png"/><Relationship Id="rId81" Type="http://schemas.openxmlformats.org/officeDocument/2006/relationships/image" Target="../media/image535.png"/><Relationship Id="rId82" Type="http://schemas.openxmlformats.org/officeDocument/2006/relationships/image" Target="../media/image536.png"/><Relationship Id="rId83" Type="http://schemas.openxmlformats.org/officeDocument/2006/relationships/image" Target="../media/image537.png"/><Relationship Id="rId84" Type="http://schemas.openxmlformats.org/officeDocument/2006/relationships/image" Target="../media/image538.png"/><Relationship Id="rId85" Type="http://schemas.openxmlformats.org/officeDocument/2006/relationships/image" Target="../media/image539.png"/><Relationship Id="rId86" Type="http://schemas.openxmlformats.org/officeDocument/2006/relationships/image" Target="../media/image540.png"/><Relationship Id="rId87" Type="http://schemas.openxmlformats.org/officeDocument/2006/relationships/image" Target="../media/image541.png"/><Relationship Id="rId88" Type="http://schemas.openxmlformats.org/officeDocument/2006/relationships/image" Target="../media/image542.png"/><Relationship Id="rId89" Type="http://schemas.openxmlformats.org/officeDocument/2006/relationships/image" Target="../media/image543.png"/><Relationship Id="rId90" Type="http://schemas.openxmlformats.org/officeDocument/2006/relationships/image" Target="../media/image544.png"/><Relationship Id="rId91" Type="http://schemas.openxmlformats.org/officeDocument/2006/relationships/image" Target="../media/image545.png"/><Relationship Id="rId92" Type="http://schemas.openxmlformats.org/officeDocument/2006/relationships/image" Target="../media/image546.png"/><Relationship Id="rId93" Type="http://schemas.openxmlformats.org/officeDocument/2006/relationships/image" Target="../media/image547.png"/><Relationship Id="rId94" Type="http://schemas.openxmlformats.org/officeDocument/2006/relationships/image" Target="../media/image548.png"/><Relationship Id="rId95" Type="http://schemas.openxmlformats.org/officeDocument/2006/relationships/image" Target="../media/image549.png"/><Relationship Id="rId96" Type="http://schemas.openxmlformats.org/officeDocument/2006/relationships/image" Target="../media/image550.png"/><Relationship Id="rId97" Type="http://schemas.openxmlformats.org/officeDocument/2006/relationships/image" Target="../media/image551.png"/><Relationship Id="rId98" Type="http://schemas.openxmlformats.org/officeDocument/2006/relationships/image" Target="../media/image552.png"/><Relationship Id="rId99" Type="http://schemas.openxmlformats.org/officeDocument/2006/relationships/image" Target="../media/image553.png"/><Relationship Id="rId100" Type="http://schemas.openxmlformats.org/officeDocument/2006/relationships/image" Target="../media/image554.png"/><Relationship Id="rId101" Type="http://schemas.openxmlformats.org/officeDocument/2006/relationships/image" Target="../media/image440.png"/><Relationship Id="rId102" Type="http://schemas.openxmlformats.org/officeDocument/2006/relationships/image" Target="../media/image555.png"/><Relationship Id="rId103" Type="http://schemas.openxmlformats.org/officeDocument/2006/relationships/image" Target="../media/image556.png"/><Relationship Id="rId104" Type="http://schemas.openxmlformats.org/officeDocument/2006/relationships/image" Target="../media/image557.png"/><Relationship Id="rId105" Type="http://schemas.openxmlformats.org/officeDocument/2006/relationships/image" Target="../media/image558.png"/><Relationship Id="rId106" Type="http://schemas.openxmlformats.org/officeDocument/2006/relationships/image" Target="../media/image559.png"/><Relationship Id="rId107" Type="http://schemas.openxmlformats.org/officeDocument/2006/relationships/image" Target="../media/image560.png"/><Relationship Id="rId108" Type="http://schemas.openxmlformats.org/officeDocument/2006/relationships/image" Target="../media/image561.png"/><Relationship Id="rId109" Type="http://schemas.openxmlformats.org/officeDocument/2006/relationships/image" Target="../media/image562.png"/><Relationship Id="rId110" Type="http://schemas.openxmlformats.org/officeDocument/2006/relationships/image" Target="../media/image563.png"/><Relationship Id="rId111" Type="http://schemas.openxmlformats.org/officeDocument/2006/relationships/image" Target="../media/image564.png"/><Relationship Id="rId112" Type="http://schemas.openxmlformats.org/officeDocument/2006/relationships/image" Target="../media/image565.png"/><Relationship Id="rId113" Type="http://schemas.openxmlformats.org/officeDocument/2006/relationships/image" Target="../media/image566.png"/><Relationship Id="rId114" Type="http://schemas.openxmlformats.org/officeDocument/2006/relationships/image" Target="../media/image567.png"/><Relationship Id="rId115" Type="http://schemas.openxmlformats.org/officeDocument/2006/relationships/image" Target="../media/image568.png"/><Relationship Id="rId116" Type="http://schemas.openxmlformats.org/officeDocument/2006/relationships/image" Target="../media/image569.png"/><Relationship Id="rId117" Type="http://schemas.openxmlformats.org/officeDocument/2006/relationships/image" Target="../media/image570.png"/><Relationship Id="rId118" Type="http://schemas.openxmlformats.org/officeDocument/2006/relationships/image" Target="../media/image571.png"/><Relationship Id="rId119" Type="http://schemas.openxmlformats.org/officeDocument/2006/relationships/image" Target="../media/image572.png"/><Relationship Id="rId120" Type="http://schemas.openxmlformats.org/officeDocument/2006/relationships/image" Target="../media/image573.png"/><Relationship Id="rId121" Type="http://schemas.openxmlformats.org/officeDocument/2006/relationships/image" Target="../media/image574.png"/><Relationship Id="rId122" Type="http://schemas.openxmlformats.org/officeDocument/2006/relationships/image" Target="../media/image575.png"/><Relationship Id="rId123" Type="http://schemas.openxmlformats.org/officeDocument/2006/relationships/image" Target="../media/image576.png"/><Relationship Id="rId124" Type="http://schemas.openxmlformats.org/officeDocument/2006/relationships/image" Target="../media/image454.png"/><Relationship Id="rId125" Type="http://schemas.openxmlformats.org/officeDocument/2006/relationships/image" Target="../media/image577.png"/><Relationship Id="rId126" Type="http://schemas.openxmlformats.org/officeDocument/2006/relationships/image" Target="../media/image578.png"/><Relationship Id="rId127" Type="http://schemas.openxmlformats.org/officeDocument/2006/relationships/image" Target="../media/image579.png"/><Relationship Id="rId128" Type="http://schemas.openxmlformats.org/officeDocument/2006/relationships/image" Target="../media/image580.png"/><Relationship Id="rId129" Type="http://schemas.openxmlformats.org/officeDocument/2006/relationships/image" Target="../media/image581.png"/><Relationship Id="rId130" Type="http://schemas.openxmlformats.org/officeDocument/2006/relationships/image" Target="../media/image582.png"/><Relationship Id="rId131" Type="http://schemas.openxmlformats.org/officeDocument/2006/relationships/image" Target="../media/image583.png"/><Relationship Id="rId132" Type="http://schemas.openxmlformats.org/officeDocument/2006/relationships/image" Target="../media/image584.png"/><Relationship Id="rId133" Type="http://schemas.openxmlformats.org/officeDocument/2006/relationships/image" Target="../media/image585.png"/><Relationship Id="rId134" Type="http://schemas.openxmlformats.org/officeDocument/2006/relationships/image" Target="../media/image586.png"/><Relationship Id="rId135" Type="http://schemas.openxmlformats.org/officeDocument/2006/relationships/image" Target="../media/image587.png"/><Relationship Id="rId136" Type="http://schemas.openxmlformats.org/officeDocument/2006/relationships/image" Target="../media/image588.png"/><Relationship Id="rId137" Type="http://schemas.openxmlformats.org/officeDocument/2006/relationships/image" Target="../media/image589.png"/><Relationship Id="rId138" Type="http://schemas.openxmlformats.org/officeDocument/2006/relationships/image" Target="../media/image590.png"/><Relationship Id="rId139" Type="http://schemas.openxmlformats.org/officeDocument/2006/relationships/image" Target="../media/image591.png"/><Relationship Id="rId140" Type="http://schemas.openxmlformats.org/officeDocument/2006/relationships/image" Target="../media/image592.png"/><Relationship Id="rId141" Type="http://schemas.openxmlformats.org/officeDocument/2006/relationships/image" Target="../media/image593.png"/><Relationship Id="rId142" Type="http://schemas.openxmlformats.org/officeDocument/2006/relationships/image" Target="../media/image594.png"/><Relationship Id="rId143" Type="http://schemas.openxmlformats.org/officeDocument/2006/relationships/image" Target="../media/image595.png"/><Relationship Id="rId144" Type="http://schemas.openxmlformats.org/officeDocument/2006/relationships/image" Target="../media/image596.png"/><Relationship Id="rId145" Type="http://schemas.openxmlformats.org/officeDocument/2006/relationships/image" Target="../media/image597.png"/><Relationship Id="rId146" Type="http://schemas.openxmlformats.org/officeDocument/2006/relationships/image" Target="../media/image598.png"/><Relationship Id="rId147" Type="http://schemas.openxmlformats.org/officeDocument/2006/relationships/image" Target="../media/image90.png"/><Relationship Id="rId148" Type="http://schemas.openxmlformats.org/officeDocument/2006/relationships/image" Target="../media/image599.png"/><Relationship Id="rId149" Type="http://schemas.openxmlformats.org/officeDocument/2006/relationships/image" Target="../media/image600.png"/><Relationship Id="rId150" Type="http://schemas.openxmlformats.org/officeDocument/2006/relationships/image" Target="../media/image601.png"/><Relationship Id="rId151" Type="http://schemas.openxmlformats.org/officeDocument/2006/relationships/image" Target="../media/image602.png"/><Relationship Id="rId152" Type="http://schemas.openxmlformats.org/officeDocument/2006/relationships/image" Target="../media/image603.png"/><Relationship Id="rId153" Type="http://schemas.openxmlformats.org/officeDocument/2006/relationships/image" Target="../media/image604.png"/><Relationship Id="rId154" Type="http://schemas.openxmlformats.org/officeDocument/2006/relationships/image" Target="../media/image605.png"/><Relationship Id="rId155" Type="http://schemas.openxmlformats.org/officeDocument/2006/relationships/image" Target="../media/image606.png"/><Relationship Id="rId156" Type="http://schemas.openxmlformats.org/officeDocument/2006/relationships/image" Target="../media/image607.png"/><Relationship Id="rId157" Type="http://schemas.openxmlformats.org/officeDocument/2006/relationships/image" Target="../media/image608.png"/><Relationship Id="rId158" Type="http://schemas.openxmlformats.org/officeDocument/2006/relationships/image" Target="../media/image609.png"/><Relationship Id="rId159" Type="http://schemas.openxmlformats.org/officeDocument/2006/relationships/image" Target="../media/image610.png"/><Relationship Id="rId160" Type="http://schemas.openxmlformats.org/officeDocument/2006/relationships/image" Target="../media/image611.png"/><Relationship Id="rId161" Type="http://schemas.openxmlformats.org/officeDocument/2006/relationships/image" Target="../media/image612.png"/><Relationship Id="rId162" Type="http://schemas.openxmlformats.org/officeDocument/2006/relationships/image" Target="../media/image613.png"/><Relationship Id="rId163" Type="http://schemas.openxmlformats.org/officeDocument/2006/relationships/image" Target="../media/image61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5.png"/><Relationship Id="rId3" Type="http://schemas.openxmlformats.org/officeDocument/2006/relationships/image" Target="../media/image136.png"/><Relationship Id="rId4" Type="http://schemas.openxmlformats.org/officeDocument/2006/relationships/image" Target="../media/image616.png"/><Relationship Id="rId5" Type="http://schemas.openxmlformats.org/officeDocument/2006/relationships/image" Target="../media/image617.png"/><Relationship Id="rId6" Type="http://schemas.openxmlformats.org/officeDocument/2006/relationships/image" Target="../media/image190.png"/><Relationship Id="rId7" Type="http://schemas.openxmlformats.org/officeDocument/2006/relationships/image" Target="../media/image187.png"/><Relationship Id="rId8" Type="http://schemas.openxmlformats.org/officeDocument/2006/relationships/image" Target="../media/image618.png"/><Relationship Id="rId9" Type="http://schemas.openxmlformats.org/officeDocument/2006/relationships/image" Target="../media/image619.png"/><Relationship Id="rId10" Type="http://schemas.openxmlformats.org/officeDocument/2006/relationships/image" Target="../media/image620.png"/><Relationship Id="rId11" Type="http://schemas.openxmlformats.org/officeDocument/2006/relationships/image" Target="../media/image621.png"/><Relationship Id="rId12" Type="http://schemas.openxmlformats.org/officeDocument/2006/relationships/image" Target="../media/image622.png"/><Relationship Id="rId13" Type="http://schemas.openxmlformats.org/officeDocument/2006/relationships/image" Target="../media/image623.png"/><Relationship Id="rId14" Type="http://schemas.openxmlformats.org/officeDocument/2006/relationships/image" Target="../media/image624.png"/><Relationship Id="rId15" Type="http://schemas.openxmlformats.org/officeDocument/2006/relationships/image" Target="../media/image625.png"/><Relationship Id="rId16" Type="http://schemas.openxmlformats.org/officeDocument/2006/relationships/image" Target="../media/image626.png"/><Relationship Id="rId17" Type="http://schemas.openxmlformats.org/officeDocument/2006/relationships/image" Target="../media/image192.png"/><Relationship Id="rId18" Type="http://schemas.openxmlformats.org/officeDocument/2006/relationships/image" Target="../media/image627.jpg"/><Relationship Id="rId19" Type="http://schemas.openxmlformats.org/officeDocument/2006/relationships/image" Target="../media/image628.png"/><Relationship Id="rId20" Type="http://schemas.openxmlformats.org/officeDocument/2006/relationships/image" Target="../media/image629.jpg"/><Relationship Id="rId21" Type="http://schemas.openxmlformats.org/officeDocument/2006/relationships/image" Target="../media/image630.jpg"/><Relationship Id="rId22" Type="http://schemas.openxmlformats.org/officeDocument/2006/relationships/image" Target="../media/image631.png"/><Relationship Id="rId23" Type="http://schemas.openxmlformats.org/officeDocument/2006/relationships/image" Target="../media/image632.jpg"/><Relationship Id="rId24" Type="http://schemas.openxmlformats.org/officeDocument/2006/relationships/image" Target="../media/image633.jpg"/><Relationship Id="rId25" Type="http://schemas.openxmlformats.org/officeDocument/2006/relationships/image" Target="../media/image634.jpg"/><Relationship Id="rId26" Type="http://schemas.openxmlformats.org/officeDocument/2006/relationships/image" Target="../media/image635.png"/><Relationship Id="rId27" Type="http://schemas.openxmlformats.org/officeDocument/2006/relationships/image" Target="../media/image636.jpg"/><Relationship Id="rId28" Type="http://schemas.openxmlformats.org/officeDocument/2006/relationships/image" Target="../media/image637.jpg"/><Relationship Id="rId29" Type="http://schemas.openxmlformats.org/officeDocument/2006/relationships/image" Target="../media/image63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9.png"/><Relationship Id="rId3" Type="http://schemas.openxmlformats.org/officeDocument/2006/relationships/image" Target="../media/image640.png"/><Relationship Id="rId4" Type="http://schemas.openxmlformats.org/officeDocument/2006/relationships/image" Target="../media/image350.png"/><Relationship Id="rId5" Type="http://schemas.openxmlformats.org/officeDocument/2006/relationships/image" Target="../media/image641.png"/><Relationship Id="rId6" Type="http://schemas.openxmlformats.org/officeDocument/2006/relationships/image" Target="../media/image642.png"/><Relationship Id="rId7" Type="http://schemas.openxmlformats.org/officeDocument/2006/relationships/image" Target="../media/image643.png"/><Relationship Id="rId8" Type="http://schemas.openxmlformats.org/officeDocument/2006/relationships/image" Target="../media/image644.png"/><Relationship Id="rId9" Type="http://schemas.openxmlformats.org/officeDocument/2006/relationships/image" Target="../media/image645.png"/><Relationship Id="rId10" Type="http://schemas.openxmlformats.org/officeDocument/2006/relationships/image" Target="../media/image646.jpg"/><Relationship Id="rId11" Type="http://schemas.openxmlformats.org/officeDocument/2006/relationships/image" Target="../media/image647.png"/><Relationship Id="rId12" Type="http://schemas.openxmlformats.org/officeDocument/2006/relationships/image" Target="../media/image648.png"/><Relationship Id="rId13" Type="http://schemas.openxmlformats.org/officeDocument/2006/relationships/image" Target="../media/image649.png"/><Relationship Id="rId14" Type="http://schemas.openxmlformats.org/officeDocument/2006/relationships/image" Target="../media/image650.png"/><Relationship Id="rId15" Type="http://schemas.openxmlformats.org/officeDocument/2006/relationships/image" Target="../media/image651.png"/><Relationship Id="rId16" Type="http://schemas.openxmlformats.org/officeDocument/2006/relationships/image" Target="../media/image652.png"/><Relationship Id="rId17" Type="http://schemas.openxmlformats.org/officeDocument/2006/relationships/image" Target="../media/image653.jpg"/><Relationship Id="rId18" Type="http://schemas.openxmlformats.org/officeDocument/2006/relationships/image" Target="../media/image654.png"/><Relationship Id="rId19" Type="http://schemas.openxmlformats.org/officeDocument/2006/relationships/image" Target="../media/image655.png"/><Relationship Id="rId20" Type="http://schemas.openxmlformats.org/officeDocument/2006/relationships/image" Target="../media/image656.png"/><Relationship Id="rId21" Type="http://schemas.openxmlformats.org/officeDocument/2006/relationships/image" Target="../media/image657.png"/><Relationship Id="rId22" Type="http://schemas.openxmlformats.org/officeDocument/2006/relationships/image" Target="../media/image658.png"/><Relationship Id="rId23" Type="http://schemas.openxmlformats.org/officeDocument/2006/relationships/image" Target="../media/image659.png"/><Relationship Id="rId24" Type="http://schemas.openxmlformats.org/officeDocument/2006/relationships/image" Target="../media/image660.png"/><Relationship Id="rId25" Type="http://schemas.openxmlformats.org/officeDocument/2006/relationships/image" Target="../media/image66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7559675" cy="10692130"/>
            <a:chOff x="0" y="0"/>
            <a:chExt cx="7559675" cy="106921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559517" cy="10692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52246" y="888641"/>
              <a:ext cx="253365" cy="411480"/>
            </a:xfrm>
            <a:custGeom>
              <a:avLst/>
              <a:gdLst/>
              <a:ahLst/>
              <a:cxnLst/>
              <a:rect l="l" t="t" r="r" b="b"/>
              <a:pathLst>
                <a:path w="253365" h="411480">
                  <a:moveTo>
                    <a:pt x="236537" y="411391"/>
                  </a:moveTo>
                  <a:lnTo>
                    <a:pt x="107937" y="232752"/>
                  </a:lnTo>
                  <a:lnTo>
                    <a:pt x="0" y="411391"/>
                  </a:lnTo>
                  <a:lnTo>
                    <a:pt x="236537" y="411391"/>
                  </a:lnTo>
                  <a:close/>
                </a:path>
                <a:path w="253365" h="411480">
                  <a:moveTo>
                    <a:pt x="252920" y="166446"/>
                  </a:moveTo>
                  <a:lnTo>
                    <a:pt x="248729" y="0"/>
                  </a:lnTo>
                  <a:lnTo>
                    <a:pt x="120027" y="212737"/>
                  </a:lnTo>
                  <a:lnTo>
                    <a:pt x="164553" y="274586"/>
                  </a:lnTo>
                  <a:lnTo>
                    <a:pt x="252920" y="166446"/>
                  </a:lnTo>
                  <a:close/>
                </a:path>
              </a:pathLst>
            </a:custGeom>
            <a:solidFill>
              <a:srgbClr val="FCCA0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28045" y="1078812"/>
              <a:ext cx="160020" cy="208915"/>
            </a:xfrm>
            <a:custGeom>
              <a:avLst/>
              <a:gdLst/>
              <a:ahLst/>
              <a:cxnLst/>
              <a:rect l="l" t="t" r="r" b="b"/>
              <a:pathLst>
                <a:path w="160019" h="208915">
                  <a:moveTo>
                    <a:pt x="81730" y="0"/>
                  </a:moveTo>
                  <a:lnTo>
                    <a:pt x="0" y="100025"/>
                  </a:lnTo>
                  <a:lnTo>
                    <a:pt x="78216" y="208681"/>
                  </a:lnTo>
                  <a:lnTo>
                    <a:pt x="159947" y="108658"/>
                  </a:lnTo>
                  <a:lnTo>
                    <a:pt x="81730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222866" y="888631"/>
              <a:ext cx="250190" cy="411480"/>
            </a:xfrm>
            <a:custGeom>
              <a:avLst/>
              <a:gdLst/>
              <a:ahLst/>
              <a:cxnLst/>
              <a:rect l="l" t="t" r="r" b="b"/>
              <a:pathLst>
                <a:path w="250190" h="411480">
                  <a:moveTo>
                    <a:pt x="1597" y="0"/>
                  </a:moveTo>
                  <a:lnTo>
                    <a:pt x="1277" y="0"/>
                  </a:lnTo>
                  <a:lnTo>
                    <a:pt x="5798" y="179442"/>
                  </a:lnTo>
                  <a:lnTo>
                    <a:pt x="91854" y="298983"/>
                  </a:lnTo>
                  <a:lnTo>
                    <a:pt x="0" y="411397"/>
                  </a:lnTo>
                  <a:lnTo>
                    <a:pt x="250184" y="411397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rgbClr val="FCCA0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545506" y="963216"/>
            <a:ext cx="2077720" cy="3079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1305"/>
              </a:lnSpc>
              <a:spcBef>
                <a:spcPts val="130"/>
              </a:spcBef>
            </a:pPr>
            <a:r>
              <a:rPr dirty="0" sz="1100" b="1">
                <a:solidFill>
                  <a:srgbClr val="FCCA0B"/>
                </a:solidFill>
                <a:latin typeface="Arial"/>
                <a:cs typeface="Arial"/>
              </a:rPr>
              <a:t>PT. </a:t>
            </a:r>
            <a:r>
              <a:rPr dirty="0" sz="1100" spc="-20" b="1">
                <a:solidFill>
                  <a:srgbClr val="FCCA0B"/>
                </a:solidFill>
                <a:latin typeface="Arial"/>
                <a:cs typeface="Arial"/>
              </a:rPr>
              <a:t>SEDERU</a:t>
            </a:r>
            <a:r>
              <a:rPr dirty="0" sz="1100" spc="5" b="1">
                <a:solidFill>
                  <a:srgbClr val="FCCA0B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CCA0B"/>
                </a:solidFill>
                <a:latin typeface="Arial"/>
                <a:cs typeface="Arial"/>
              </a:rPr>
              <a:t>KARYA </a:t>
            </a:r>
            <a:r>
              <a:rPr dirty="0" sz="1100" spc="-25" b="1">
                <a:solidFill>
                  <a:srgbClr val="FCCA0B"/>
                </a:solidFill>
                <a:latin typeface="Arial"/>
                <a:cs typeface="Arial"/>
              </a:rPr>
              <a:t>SELARAS</a:t>
            </a:r>
            <a:endParaRPr sz="1100">
              <a:latin typeface="Arial"/>
              <a:cs typeface="Arial"/>
            </a:endParaRPr>
          </a:p>
          <a:p>
            <a:pPr marL="23495">
              <a:lnSpc>
                <a:spcPts val="885"/>
              </a:lnSpc>
            </a:pPr>
            <a:r>
              <a:rPr dirty="0" sz="750">
                <a:solidFill>
                  <a:srgbClr val="FEFEFE"/>
                </a:solidFill>
                <a:latin typeface="Arial MT"/>
                <a:cs typeface="Arial MT"/>
              </a:rPr>
              <a:t>YOUR </a:t>
            </a:r>
            <a:r>
              <a:rPr dirty="0" sz="750" spc="-10">
                <a:solidFill>
                  <a:srgbClr val="FEFEFE"/>
                </a:solidFill>
                <a:latin typeface="Arial MT"/>
                <a:cs typeface="Arial MT"/>
              </a:rPr>
              <a:t>PARTNER</a:t>
            </a:r>
            <a:r>
              <a:rPr dirty="0" sz="750" spc="5">
                <a:solidFill>
                  <a:srgbClr val="FEFEFE"/>
                </a:solidFill>
                <a:latin typeface="Arial MT"/>
                <a:cs typeface="Arial MT"/>
              </a:rPr>
              <a:t> </a:t>
            </a:r>
            <a:r>
              <a:rPr dirty="0" sz="750" spc="-10">
                <a:solidFill>
                  <a:srgbClr val="FEFEFE"/>
                </a:solidFill>
                <a:latin typeface="Arial MT"/>
                <a:cs typeface="Arial MT"/>
              </a:rPr>
              <a:t>SOLUTION</a:t>
            </a:r>
            <a:endParaRPr sz="750">
              <a:latin typeface="Arial MT"/>
              <a:cs typeface="Arial MT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952249" y="2642338"/>
            <a:ext cx="5583555" cy="2167255"/>
            <a:chOff x="952249" y="2642338"/>
            <a:chExt cx="5583555" cy="2167255"/>
          </a:xfrm>
        </p:grpSpPr>
        <p:sp>
          <p:nvSpPr>
            <p:cNvPr id="9" name="object 9" descr=""/>
            <p:cNvSpPr/>
            <p:nvPr/>
          </p:nvSpPr>
          <p:spPr>
            <a:xfrm>
              <a:off x="952246" y="2642345"/>
              <a:ext cx="5583555" cy="1746250"/>
            </a:xfrm>
            <a:custGeom>
              <a:avLst/>
              <a:gdLst/>
              <a:ahLst/>
              <a:cxnLst/>
              <a:rect l="l" t="t" r="r" b="b"/>
              <a:pathLst>
                <a:path w="5583555" h="1746250">
                  <a:moveTo>
                    <a:pt x="453936" y="74320"/>
                  </a:moveTo>
                  <a:lnTo>
                    <a:pt x="416585" y="41795"/>
                  </a:lnTo>
                  <a:lnTo>
                    <a:pt x="371602" y="18580"/>
                  </a:lnTo>
                  <a:lnTo>
                    <a:pt x="321144" y="4648"/>
                  </a:lnTo>
                  <a:lnTo>
                    <a:pt x="267411" y="0"/>
                  </a:lnTo>
                  <a:lnTo>
                    <a:pt x="239166" y="1206"/>
                  </a:lnTo>
                  <a:lnTo>
                    <a:pt x="185978" y="10858"/>
                  </a:lnTo>
                  <a:lnTo>
                    <a:pt x="137414" y="29933"/>
                  </a:lnTo>
                  <a:lnTo>
                    <a:pt x="94970" y="57073"/>
                  </a:lnTo>
                  <a:lnTo>
                    <a:pt x="59118" y="91846"/>
                  </a:lnTo>
                  <a:lnTo>
                    <a:pt x="31064" y="133019"/>
                  </a:lnTo>
                  <a:lnTo>
                    <a:pt x="11277" y="180149"/>
                  </a:lnTo>
                  <a:lnTo>
                    <a:pt x="1257" y="231876"/>
                  </a:lnTo>
                  <a:lnTo>
                    <a:pt x="0" y="259384"/>
                  </a:lnTo>
                  <a:lnTo>
                    <a:pt x="1257" y="286893"/>
                  </a:lnTo>
                  <a:lnTo>
                    <a:pt x="11277" y="338620"/>
                  </a:lnTo>
                  <a:lnTo>
                    <a:pt x="31038" y="385749"/>
                  </a:lnTo>
                  <a:lnTo>
                    <a:pt x="58902" y="426923"/>
                  </a:lnTo>
                  <a:lnTo>
                    <a:pt x="94449" y="461683"/>
                  </a:lnTo>
                  <a:lnTo>
                    <a:pt x="136715" y="488823"/>
                  </a:lnTo>
                  <a:lnTo>
                    <a:pt x="185254" y="507911"/>
                  </a:lnTo>
                  <a:lnTo>
                    <a:pt x="238442" y="517563"/>
                  </a:lnTo>
                  <a:lnTo>
                    <a:pt x="266674" y="518769"/>
                  </a:lnTo>
                  <a:lnTo>
                    <a:pt x="294271" y="517588"/>
                  </a:lnTo>
                  <a:lnTo>
                    <a:pt x="346735" y="508114"/>
                  </a:lnTo>
                  <a:lnTo>
                    <a:pt x="395046" y="489216"/>
                  </a:lnTo>
                  <a:lnTo>
                    <a:pt x="436219" y="461162"/>
                  </a:lnTo>
                  <a:lnTo>
                    <a:pt x="453936" y="443725"/>
                  </a:lnTo>
                  <a:lnTo>
                    <a:pt x="419684" y="409473"/>
                  </a:lnTo>
                  <a:lnTo>
                    <a:pt x="403606" y="424408"/>
                  </a:lnTo>
                  <a:lnTo>
                    <a:pt x="386715" y="437159"/>
                  </a:lnTo>
                  <a:lnTo>
                    <a:pt x="350469" y="456107"/>
                  </a:lnTo>
                  <a:lnTo>
                    <a:pt x="311124" y="467042"/>
                  </a:lnTo>
                  <a:lnTo>
                    <a:pt x="268859" y="470674"/>
                  </a:lnTo>
                  <a:lnTo>
                    <a:pt x="246316" y="469696"/>
                  </a:lnTo>
                  <a:lnTo>
                    <a:pt x="203695" y="461873"/>
                  </a:lnTo>
                  <a:lnTo>
                    <a:pt x="164579" y="446366"/>
                  </a:lnTo>
                  <a:lnTo>
                    <a:pt x="130340" y="424141"/>
                  </a:lnTo>
                  <a:lnTo>
                    <a:pt x="101346" y="395592"/>
                  </a:lnTo>
                  <a:lnTo>
                    <a:pt x="78574" y="362077"/>
                  </a:lnTo>
                  <a:lnTo>
                    <a:pt x="62407" y="323938"/>
                  </a:lnTo>
                  <a:lnTo>
                    <a:pt x="54216" y="281851"/>
                  </a:lnTo>
                  <a:lnTo>
                    <a:pt x="53187" y="259384"/>
                  </a:lnTo>
                  <a:lnTo>
                    <a:pt x="54216" y="236905"/>
                  </a:lnTo>
                  <a:lnTo>
                    <a:pt x="62407" y="194830"/>
                  </a:lnTo>
                  <a:lnTo>
                    <a:pt x="78574" y="156692"/>
                  </a:lnTo>
                  <a:lnTo>
                    <a:pt x="101346" y="123177"/>
                  </a:lnTo>
                  <a:lnTo>
                    <a:pt x="130340" y="94627"/>
                  </a:lnTo>
                  <a:lnTo>
                    <a:pt x="164579" y="72402"/>
                  </a:lnTo>
                  <a:lnTo>
                    <a:pt x="203695" y="56896"/>
                  </a:lnTo>
                  <a:lnTo>
                    <a:pt x="246316" y="49060"/>
                  </a:lnTo>
                  <a:lnTo>
                    <a:pt x="268859" y="48082"/>
                  </a:lnTo>
                  <a:lnTo>
                    <a:pt x="290360" y="48971"/>
                  </a:lnTo>
                  <a:lnTo>
                    <a:pt x="331152" y="56083"/>
                  </a:lnTo>
                  <a:lnTo>
                    <a:pt x="368998" y="70510"/>
                  </a:lnTo>
                  <a:lnTo>
                    <a:pt x="403606" y="93649"/>
                  </a:lnTo>
                  <a:lnTo>
                    <a:pt x="419684" y="108559"/>
                  </a:lnTo>
                  <a:lnTo>
                    <a:pt x="453936" y="74320"/>
                  </a:lnTo>
                  <a:close/>
                </a:path>
                <a:path w="5583555" h="1746250">
                  <a:moveTo>
                    <a:pt x="767880" y="1167993"/>
                  </a:moveTo>
                  <a:lnTo>
                    <a:pt x="764959" y="1119771"/>
                  </a:lnTo>
                  <a:lnTo>
                    <a:pt x="756183" y="1075016"/>
                  </a:lnTo>
                  <a:lnTo>
                    <a:pt x="741553" y="1033741"/>
                  </a:lnTo>
                  <a:lnTo>
                    <a:pt x="721080" y="995946"/>
                  </a:lnTo>
                  <a:lnTo>
                    <a:pt x="695223" y="961986"/>
                  </a:lnTo>
                  <a:lnTo>
                    <a:pt x="664464" y="932218"/>
                  </a:lnTo>
                  <a:lnTo>
                    <a:pt x="642200" y="916254"/>
                  </a:lnTo>
                  <a:lnTo>
                    <a:pt x="628815" y="906640"/>
                  </a:lnTo>
                  <a:lnTo>
                    <a:pt x="588251" y="885253"/>
                  </a:lnTo>
                  <a:lnTo>
                    <a:pt x="560412" y="874839"/>
                  </a:lnTo>
                  <a:lnTo>
                    <a:pt x="560412" y="1167993"/>
                  </a:lnTo>
                  <a:lnTo>
                    <a:pt x="557491" y="1202080"/>
                  </a:lnTo>
                  <a:lnTo>
                    <a:pt x="534085" y="1258366"/>
                  </a:lnTo>
                  <a:lnTo>
                    <a:pt x="487197" y="1298295"/>
                  </a:lnTo>
                  <a:lnTo>
                    <a:pt x="416356" y="1318539"/>
                  </a:lnTo>
                  <a:lnTo>
                    <a:pt x="371919" y="1321066"/>
                  </a:lnTo>
                  <a:lnTo>
                    <a:pt x="204939" y="1321066"/>
                  </a:lnTo>
                  <a:lnTo>
                    <a:pt x="204939" y="1013663"/>
                  </a:lnTo>
                  <a:lnTo>
                    <a:pt x="371919" y="1013663"/>
                  </a:lnTo>
                  <a:lnTo>
                    <a:pt x="416356" y="1016190"/>
                  </a:lnTo>
                  <a:lnTo>
                    <a:pt x="454787" y="1023785"/>
                  </a:lnTo>
                  <a:lnTo>
                    <a:pt x="513613" y="1054138"/>
                  </a:lnTo>
                  <a:lnTo>
                    <a:pt x="548716" y="1102855"/>
                  </a:lnTo>
                  <a:lnTo>
                    <a:pt x="560412" y="1167993"/>
                  </a:lnTo>
                  <a:lnTo>
                    <a:pt x="560412" y="874839"/>
                  </a:lnTo>
                  <a:lnTo>
                    <a:pt x="543179" y="868375"/>
                  </a:lnTo>
                  <a:lnTo>
                    <a:pt x="494004" y="856322"/>
                  </a:lnTo>
                  <a:lnTo>
                    <a:pt x="440715" y="849083"/>
                  </a:lnTo>
                  <a:lnTo>
                    <a:pt x="383311" y="846670"/>
                  </a:lnTo>
                  <a:lnTo>
                    <a:pt x="0" y="846670"/>
                  </a:lnTo>
                  <a:lnTo>
                    <a:pt x="0" y="1732216"/>
                  </a:lnTo>
                  <a:lnTo>
                    <a:pt x="204939" y="1732216"/>
                  </a:lnTo>
                  <a:lnTo>
                    <a:pt x="204939" y="1488059"/>
                  </a:lnTo>
                  <a:lnTo>
                    <a:pt x="383311" y="1488059"/>
                  </a:lnTo>
                  <a:lnTo>
                    <a:pt x="440715" y="1485646"/>
                  </a:lnTo>
                  <a:lnTo>
                    <a:pt x="494004" y="1478407"/>
                  </a:lnTo>
                  <a:lnTo>
                    <a:pt x="543179" y="1466354"/>
                  </a:lnTo>
                  <a:lnTo>
                    <a:pt x="588251" y="1449476"/>
                  </a:lnTo>
                  <a:lnTo>
                    <a:pt x="628815" y="1428089"/>
                  </a:lnTo>
                  <a:lnTo>
                    <a:pt x="664464" y="1402511"/>
                  </a:lnTo>
                  <a:lnTo>
                    <a:pt x="695223" y="1372743"/>
                  </a:lnTo>
                  <a:lnTo>
                    <a:pt x="721080" y="1338783"/>
                  </a:lnTo>
                  <a:lnTo>
                    <a:pt x="741553" y="1301064"/>
                  </a:lnTo>
                  <a:lnTo>
                    <a:pt x="756183" y="1260030"/>
                  </a:lnTo>
                  <a:lnTo>
                    <a:pt x="764959" y="1215669"/>
                  </a:lnTo>
                  <a:lnTo>
                    <a:pt x="767880" y="1167993"/>
                  </a:lnTo>
                  <a:close/>
                </a:path>
                <a:path w="5583555" h="1746250">
                  <a:moveTo>
                    <a:pt x="1048486" y="259384"/>
                  </a:moveTo>
                  <a:lnTo>
                    <a:pt x="1043470" y="205460"/>
                  </a:lnTo>
                  <a:lnTo>
                    <a:pt x="1028446" y="155917"/>
                  </a:lnTo>
                  <a:lnTo>
                    <a:pt x="1004303" y="111658"/>
                  </a:lnTo>
                  <a:lnTo>
                    <a:pt x="995299" y="99885"/>
                  </a:lnTo>
                  <a:lnTo>
                    <a:pt x="995299" y="259384"/>
                  </a:lnTo>
                  <a:lnTo>
                    <a:pt x="994270" y="281851"/>
                  </a:lnTo>
                  <a:lnTo>
                    <a:pt x="986066" y="323938"/>
                  </a:lnTo>
                  <a:lnTo>
                    <a:pt x="969899" y="362115"/>
                  </a:lnTo>
                  <a:lnTo>
                    <a:pt x="947343" y="395592"/>
                  </a:lnTo>
                  <a:lnTo>
                    <a:pt x="918692" y="424141"/>
                  </a:lnTo>
                  <a:lnTo>
                    <a:pt x="884821" y="446366"/>
                  </a:lnTo>
                  <a:lnTo>
                    <a:pt x="845997" y="461911"/>
                  </a:lnTo>
                  <a:lnTo>
                    <a:pt x="803186" y="470115"/>
                  </a:lnTo>
                  <a:lnTo>
                    <a:pt x="780351" y="471411"/>
                  </a:lnTo>
                  <a:lnTo>
                    <a:pt x="758126" y="470115"/>
                  </a:lnTo>
                  <a:lnTo>
                    <a:pt x="715873" y="461911"/>
                  </a:lnTo>
                  <a:lnTo>
                    <a:pt x="676795" y="446366"/>
                  </a:lnTo>
                  <a:lnTo>
                    <a:pt x="642556" y="424141"/>
                  </a:lnTo>
                  <a:lnTo>
                    <a:pt x="613587" y="395566"/>
                  </a:lnTo>
                  <a:lnTo>
                    <a:pt x="591007" y="361873"/>
                  </a:lnTo>
                  <a:lnTo>
                    <a:pt x="575157" y="323456"/>
                  </a:lnTo>
                  <a:lnTo>
                    <a:pt x="567143" y="281559"/>
                  </a:lnTo>
                  <a:lnTo>
                    <a:pt x="566140" y="259384"/>
                  </a:lnTo>
                  <a:lnTo>
                    <a:pt x="567143" y="236905"/>
                  </a:lnTo>
                  <a:lnTo>
                    <a:pt x="575157" y="194830"/>
                  </a:lnTo>
                  <a:lnTo>
                    <a:pt x="591032" y="156654"/>
                  </a:lnTo>
                  <a:lnTo>
                    <a:pt x="613587" y="123177"/>
                  </a:lnTo>
                  <a:lnTo>
                    <a:pt x="642556" y="94627"/>
                  </a:lnTo>
                  <a:lnTo>
                    <a:pt x="676795" y="72402"/>
                  </a:lnTo>
                  <a:lnTo>
                    <a:pt x="715873" y="56857"/>
                  </a:lnTo>
                  <a:lnTo>
                    <a:pt x="758126" y="48653"/>
                  </a:lnTo>
                  <a:lnTo>
                    <a:pt x="780351" y="47358"/>
                  </a:lnTo>
                  <a:lnTo>
                    <a:pt x="803186" y="48653"/>
                  </a:lnTo>
                  <a:lnTo>
                    <a:pt x="845997" y="56857"/>
                  </a:lnTo>
                  <a:lnTo>
                    <a:pt x="884834" y="72402"/>
                  </a:lnTo>
                  <a:lnTo>
                    <a:pt x="918895" y="94627"/>
                  </a:lnTo>
                  <a:lnTo>
                    <a:pt x="947813" y="123177"/>
                  </a:lnTo>
                  <a:lnTo>
                    <a:pt x="970229" y="156692"/>
                  </a:lnTo>
                  <a:lnTo>
                    <a:pt x="985799" y="194830"/>
                  </a:lnTo>
                  <a:lnTo>
                    <a:pt x="993990" y="236905"/>
                  </a:lnTo>
                  <a:lnTo>
                    <a:pt x="995299" y="259384"/>
                  </a:lnTo>
                  <a:lnTo>
                    <a:pt x="995299" y="99885"/>
                  </a:lnTo>
                  <a:lnTo>
                    <a:pt x="953008" y="57073"/>
                  </a:lnTo>
                  <a:lnTo>
                    <a:pt x="910564" y="29933"/>
                  </a:lnTo>
                  <a:lnTo>
                    <a:pt x="862253" y="10858"/>
                  </a:lnTo>
                  <a:lnTo>
                    <a:pt x="808875" y="1206"/>
                  </a:lnTo>
                  <a:lnTo>
                    <a:pt x="780351" y="0"/>
                  </a:lnTo>
                  <a:lnTo>
                    <a:pt x="752144" y="1231"/>
                  </a:lnTo>
                  <a:lnTo>
                    <a:pt x="699135" y="11061"/>
                  </a:lnTo>
                  <a:lnTo>
                    <a:pt x="650862" y="30467"/>
                  </a:lnTo>
                  <a:lnTo>
                    <a:pt x="608418" y="57785"/>
                  </a:lnTo>
                  <a:lnTo>
                    <a:pt x="572262" y="92583"/>
                  </a:lnTo>
                  <a:lnTo>
                    <a:pt x="544029" y="133743"/>
                  </a:lnTo>
                  <a:lnTo>
                    <a:pt x="524217" y="180835"/>
                  </a:lnTo>
                  <a:lnTo>
                    <a:pt x="514197" y="232194"/>
                  </a:lnTo>
                  <a:lnTo>
                    <a:pt x="512953" y="259384"/>
                  </a:lnTo>
                  <a:lnTo>
                    <a:pt x="514197" y="286575"/>
                  </a:lnTo>
                  <a:lnTo>
                    <a:pt x="524217" y="337934"/>
                  </a:lnTo>
                  <a:lnTo>
                    <a:pt x="544004" y="385051"/>
                  </a:lnTo>
                  <a:lnTo>
                    <a:pt x="572058" y="426389"/>
                  </a:lnTo>
                  <a:lnTo>
                    <a:pt x="607936" y="461479"/>
                  </a:lnTo>
                  <a:lnTo>
                    <a:pt x="650621" y="488823"/>
                  </a:lnTo>
                  <a:lnTo>
                    <a:pt x="699401" y="507911"/>
                  </a:lnTo>
                  <a:lnTo>
                    <a:pt x="752411" y="517563"/>
                  </a:lnTo>
                  <a:lnTo>
                    <a:pt x="780351" y="518769"/>
                  </a:lnTo>
                  <a:lnTo>
                    <a:pt x="808875" y="517563"/>
                  </a:lnTo>
                  <a:lnTo>
                    <a:pt x="862253" y="507911"/>
                  </a:lnTo>
                  <a:lnTo>
                    <a:pt x="910602" y="488810"/>
                  </a:lnTo>
                  <a:lnTo>
                    <a:pt x="953008" y="461683"/>
                  </a:lnTo>
                  <a:lnTo>
                    <a:pt x="989164" y="426923"/>
                  </a:lnTo>
                  <a:lnTo>
                    <a:pt x="1017397" y="385749"/>
                  </a:lnTo>
                  <a:lnTo>
                    <a:pt x="1037209" y="338620"/>
                  </a:lnTo>
                  <a:lnTo>
                    <a:pt x="1047229" y="286893"/>
                  </a:lnTo>
                  <a:lnTo>
                    <a:pt x="1048486" y="259384"/>
                  </a:lnTo>
                  <a:close/>
                </a:path>
                <a:path w="5583555" h="1746250">
                  <a:moveTo>
                    <a:pt x="1697710" y="1732216"/>
                  </a:moveTo>
                  <a:lnTo>
                    <a:pt x="1499819" y="1448244"/>
                  </a:lnTo>
                  <a:lnTo>
                    <a:pt x="1501622" y="1447571"/>
                  </a:lnTo>
                  <a:lnTo>
                    <a:pt x="1542173" y="1426502"/>
                  </a:lnTo>
                  <a:lnTo>
                    <a:pt x="1577835" y="1401241"/>
                  </a:lnTo>
                  <a:lnTo>
                    <a:pt x="1608594" y="1371790"/>
                  </a:lnTo>
                  <a:lnTo>
                    <a:pt x="1634451" y="1338148"/>
                  </a:lnTo>
                  <a:lnTo>
                    <a:pt x="1654924" y="1300708"/>
                  </a:lnTo>
                  <a:lnTo>
                    <a:pt x="1669554" y="1259878"/>
                  </a:lnTo>
                  <a:lnTo>
                    <a:pt x="1678330" y="1215631"/>
                  </a:lnTo>
                  <a:lnTo>
                    <a:pt x="1681251" y="1167993"/>
                  </a:lnTo>
                  <a:lnTo>
                    <a:pt x="1678330" y="1119771"/>
                  </a:lnTo>
                  <a:lnTo>
                    <a:pt x="1669554" y="1075016"/>
                  </a:lnTo>
                  <a:lnTo>
                    <a:pt x="1654924" y="1033741"/>
                  </a:lnTo>
                  <a:lnTo>
                    <a:pt x="1634451" y="995946"/>
                  </a:lnTo>
                  <a:lnTo>
                    <a:pt x="1608594" y="961986"/>
                  </a:lnTo>
                  <a:lnTo>
                    <a:pt x="1577835" y="932218"/>
                  </a:lnTo>
                  <a:lnTo>
                    <a:pt x="1555572" y="916254"/>
                  </a:lnTo>
                  <a:lnTo>
                    <a:pt x="1542173" y="906640"/>
                  </a:lnTo>
                  <a:lnTo>
                    <a:pt x="1501622" y="885253"/>
                  </a:lnTo>
                  <a:lnTo>
                    <a:pt x="1473784" y="874839"/>
                  </a:lnTo>
                  <a:lnTo>
                    <a:pt x="1473784" y="1167993"/>
                  </a:lnTo>
                  <a:lnTo>
                    <a:pt x="1470863" y="1202118"/>
                  </a:lnTo>
                  <a:lnTo>
                    <a:pt x="1447457" y="1258722"/>
                  </a:lnTo>
                  <a:lnTo>
                    <a:pt x="1400568" y="1299210"/>
                  </a:lnTo>
                  <a:lnTo>
                    <a:pt x="1329728" y="1319771"/>
                  </a:lnTo>
                  <a:lnTo>
                    <a:pt x="1285290" y="1322336"/>
                  </a:lnTo>
                  <a:lnTo>
                    <a:pt x="1118311" y="1322336"/>
                  </a:lnTo>
                  <a:lnTo>
                    <a:pt x="1118311" y="1013663"/>
                  </a:lnTo>
                  <a:lnTo>
                    <a:pt x="1285290" y="1013663"/>
                  </a:lnTo>
                  <a:lnTo>
                    <a:pt x="1329728" y="1016190"/>
                  </a:lnTo>
                  <a:lnTo>
                    <a:pt x="1368158" y="1023785"/>
                  </a:lnTo>
                  <a:lnTo>
                    <a:pt x="1426984" y="1054138"/>
                  </a:lnTo>
                  <a:lnTo>
                    <a:pt x="1462087" y="1102855"/>
                  </a:lnTo>
                  <a:lnTo>
                    <a:pt x="1473784" y="1167993"/>
                  </a:lnTo>
                  <a:lnTo>
                    <a:pt x="1473784" y="874839"/>
                  </a:lnTo>
                  <a:lnTo>
                    <a:pt x="1456550" y="868375"/>
                  </a:lnTo>
                  <a:lnTo>
                    <a:pt x="1407375" y="856322"/>
                  </a:lnTo>
                  <a:lnTo>
                    <a:pt x="1354086" y="849083"/>
                  </a:lnTo>
                  <a:lnTo>
                    <a:pt x="1296682" y="846670"/>
                  </a:lnTo>
                  <a:lnTo>
                    <a:pt x="913371" y="846670"/>
                  </a:lnTo>
                  <a:lnTo>
                    <a:pt x="913371" y="1732216"/>
                  </a:lnTo>
                  <a:lnTo>
                    <a:pt x="1118311" y="1732216"/>
                  </a:lnTo>
                  <a:lnTo>
                    <a:pt x="1118311" y="1485531"/>
                  </a:lnTo>
                  <a:lnTo>
                    <a:pt x="1296682" y="1485531"/>
                  </a:lnTo>
                  <a:lnTo>
                    <a:pt x="1306093" y="1485138"/>
                  </a:lnTo>
                  <a:lnTo>
                    <a:pt x="1476324" y="1732216"/>
                  </a:lnTo>
                  <a:lnTo>
                    <a:pt x="1697710" y="1732216"/>
                  </a:lnTo>
                  <a:close/>
                </a:path>
                <a:path w="5583555" h="1746250">
                  <a:moveTo>
                    <a:pt x="1699133" y="4368"/>
                  </a:moveTo>
                  <a:lnTo>
                    <a:pt x="1654695" y="4368"/>
                  </a:lnTo>
                  <a:lnTo>
                    <a:pt x="1435315" y="382206"/>
                  </a:lnTo>
                  <a:lnTo>
                    <a:pt x="1261275" y="85242"/>
                  </a:lnTo>
                  <a:lnTo>
                    <a:pt x="1213878" y="4368"/>
                  </a:lnTo>
                  <a:lnTo>
                    <a:pt x="1169428" y="4368"/>
                  </a:lnTo>
                  <a:lnTo>
                    <a:pt x="1169428" y="514400"/>
                  </a:lnTo>
                  <a:lnTo>
                    <a:pt x="1221168" y="514400"/>
                  </a:lnTo>
                  <a:lnTo>
                    <a:pt x="1221168" y="108788"/>
                  </a:lnTo>
                  <a:lnTo>
                    <a:pt x="1421536" y="449554"/>
                  </a:lnTo>
                  <a:lnTo>
                    <a:pt x="1447038" y="449554"/>
                  </a:lnTo>
                  <a:lnTo>
                    <a:pt x="1474698" y="402196"/>
                  </a:lnTo>
                  <a:lnTo>
                    <a:pt x="1647405" y="106451"/>
                  </a:lnTo>
                  <a:lnTo>
                    <a:pt x="1647405" y="514400"/>
                  </a:lnTo>
                  <a:lnTo>
                    <a:pt x="1699133" y="514400"/>
                  </a:lnTo>
                  <a:lnTo>
                    <a:pt x="1699133" y="85242"/>
                  </a:lnTo>
                  <a:lnTo>
                    <a:pt x="1699133" y="4368"/>
                  </a:lnTo>
                  <a:close/>
                </a:path>
                <a:path w="5583555" h="1746250">
                  <a:moveTo>
                    <a:pt x="2264537" y="179235"/>
                  </a:moveTo>
                  <a:lnTo>
                    <a:pt x="2258250" y="127965"/>
                  </a:lnTo>
                  <a:lnTo>
                    <a:pt x="2239403" y="84874"/>
                  </a:lnTo>
                  <a:lnTo>
                    <a:pt x="2210625" y="52146"/>
                  </a:lnTo>
                  <a:lnTo>
                    <a:pt x="2210625" y="179235"/>
                  </a:lnTo>
                  <a:lnTo>
                    <a:pt x="2208136" y="207759"/>
                  </a:lnTo>
                  <a:lnTo>
                    <a:pt x="2188286" y="254584"/>
                  </a:lnTo>
                  <a:lnTo>
                    <a:pt x="2148763" y="287362"/>
                  </a:lnTo>
                  <a:lnTo>
                    <a:pt x="2090648" y="303949"/>
                  </a:lnTo>
                  <a:lnTo>
                    <a:pt x="2054694" y="306019"/>
                  </a:lnTo>
                  <a:lnTo>
                    <a:pt x="1919173" y="306019"/>
                  </a:lnTo>
                  <a:lnTo>
                    <a:pt x="1919173" y="51003"/>
                  </a:lnTo>
                  <a:lnTo>
                    <a:pt x="2054694" y="51003"/>
                  </a:lnTo>
                  <a:lnTo>
                    <a:pt x="2122005" y="59372"/>
                  </a:lnTo>
                  <a:lnTo>
                    <a:pt x="2170912" y="84518"/>
                  </a:lnTo>
                  <a:lnTo>
                    <a:pt x="2200694" y="124955"/>
                  </a:lnTo>
                  <a:lnTo>
                    <a:pt x="2210625" y="179235"/>
                  </a:lnTo>
                  <a:lnTo>
                    <a:pt x="2210625" y="52146"/>
                  </a:lnTo>
                  <a:lnTo>
                    <a:pt x="2208885" y="50457"/>
                  </a:lnTo>
                  <a:lnTo>
                    <a:pt x="2189607" y="36652"/>
                  </a:lnTo>
                  <a:lnTo>
                    <a:pt x="2168321" y="25501"/>
                  </a:lnTo>
                  <a:lnTo>
                    <a:pt x="2167636" y="25133"/>
                  </a:lnTo>
                  <a:lnTo>
                    <a:pt x="2143175" y="16052"/>
                  </a:lnTo>
                  <a:lnTo>
                    <a:pt x="2116442" y="9563"/>
                  </a:lnTo>
                  <a:lnTo>
                    <a:pt x="2087435" y="5664"/>
                  </a:lnTo>
                  <a:lnTo>
                    <a:pt x="2056155" y="4368"/>
                  </a:lnTo>
                  <a:lnTo>
                    <a:pt x="1865261" y="4368"/>
                  </a:lnTo>
                  <a:lnTo>
                    <a:pt x="1865261" y="514400"/>
                  </a:lnTo>
                  <a:lnTo>
                    <a:pt x="1919173" y="514400"/>
                  </a:lnTo>
                  <a:lnTo>
                    <a:pt x="1919173" y="353377"/>
                  </a:lnTo>
                  <a:lnTo>
                    <a:pt x="2056155" y="353377"/>
                  </a:lnTo>
                  <a:lnTo>
                    <a:pt x="2116442" y="348094"/>
                  </a:lnTo>
                  <a:lnTo>
                    <a:pt x="2167636" y="332244"/>
                  </a:lnTo>
                  <a:lnTo>
                    <a:pt x="2208885" y="306654"/>
                  </a:lnTo>
                  <a:lnTo>
                    <a:pt x="2239403" y="272135"/>
                  </a:lnTo>
                  <a:lnTo>
                    <a:pt x="2258250" y="229425"/>
                  </a:lnTo>
                  <a:lnTo>
                    <a:pt x="2262962" y="205257"/>
                  </a:lnTo>
                  <a:lnTo>
                    <a:pt x="2264537" y="179235"/>
                  </a:lnTo>
                  <a:close/>
                </a:path>
                <a:path w="5583555" h="1746250">
                  <a:moveTo>
                    <a:pt x="2754033" y="1289443"/>
                  </a:moveTo>
                  <a:lnTo>
                    <a:pt x="2752331" y="1240536"/>
                  </a:lnTo>
                  <a:lnTo>
                    <a:pt x="2745956" y="1193774"/>
                  </a:lnTo>
                  <a:lnTo>
                    <a:pt x="2734957" y="1149261"/>
                  </a:lnTo>
                  <a:lnTo>
                    <a:pt x="2719235" y="1106639"/>
                  </a:lnTo>
                  <a:lnTo>
                    <a:pt x="2699397" y="1066520"/>
                  </a:lnTo>
                  <a:lnTo>
                    <a:pt x="2675915" y="1029004"/>
                  </a:lnTo>
                  <a:lnTo>
                    <a:pt x="2648788" y="994092"/>
                  </a:lnTo>
                  <a:lnTo>
                    <a:pt x="2618028" y="961796"/>
                  </a:lnTo>
                  <a:lnTo>
                    <a:pt x="2584031" y="932535"/>
                  </a:lnTo>
                  <a:lnTo>
                    <a:pt x="2550350" y="908989"/>
                  </a:lnTo>
                  <a:lnTo>
                    <a:pt x="2550350" y="1289443"/>
                  </a:lnTo>
                  <a:lnTo>
                    <a:pt x="2548496" y="1320355"/>
                  </a:lnTo>
                  <a:lnTo>
                    <a:pt x="2537422" y="1377924"/>
                  </a:lnTo>
                  <a:lnTo>
                    <a:pt x="2516746" y="1429626"/>
                  </a:lnTo>
                  <a:lnTo>
                    <a:pt x="2487650" y="1474533"/>
                  </a:lnTo>
                  <a:lnTo>
                    <a:pt x="2450477" y="1512290"/>
                  </a:lnTo>
                  <a:lnTo>
                    <a:pt x="2406573" y="1541348"/>
                  </a:lnTo>
                  <a:lnTo>
                    <a:pt x="2356167" y="1561515"/>
                  </a:lnTo>
                  <a:lnTo>
                    <a:pt x="2300503" y="1572260"/>
                  </a:lnTo>
                  <a:lnTo>
                    <a:pt x="2270772" y="1574076"/>
                  </a:lnTo>
                  <a:lnTo>
                    <a:pt x="2241639" y="1572780"/>
                  </a:lnTo>
                  <a:lnTo>
                    <a:pt x="2186927" y="1562341"/>
                  </a:lnTo>
                  <a:lnTo>
                    <a:pt x="2137156" y="1541703"/>
                  </a:lnTo>
                  <a:lnTo>
                    <a:pt x="2093468" y="1512252"/>
                  </a:lnTo>
                  <a:lnTo>
                    <a:pt x="2056422" y="1474495"/>
                  </a:lnTo>
                  <a:lnTo>
                    <a:pt x="2027326" y="1429270"/>
                  </a:lnTo>
                  <a:lnTo>
                    <a:pt x="2006650" y="1377086"/>
                  </a:lnTo>
                  <a:lnTo>
                    <a:pt x="1995589" y="1319847"/>
                  </a:lnTo>
                  <a:lnTo>
                    <a:pt x="1993734" y="1289443"/>
                  </a:lnTo>
                  <a:lnTo>
                    <a:pt x="1995589" y="1258011"/>
                  </a:lnTo>
                  <a:lnTo>
                    <a:pt x="2006650" y="1200137"/>
                  </a:lnTo>
                  <a:lnTo>
                    <a:pt x="2027326" y="1148905"/>
                  </a:lnTo>
                  <a:lnTo>
                    <a:pt x="2056422" y="1104315"/>
                  </a:lnTo>
                  <a:lnTo>
                    <a:pt x="2093607" y="1066596"/>
                  </a:lnTo>
                  <a:lnTo>
                    <a:pt x="2137511" y="1037539"/>
                  </a:lnTo>
                  <a:lnTo>
                    <a:pt x="2187752" y="1017371"/>
                  </a:lnTo>
                  <a:lnTo>
                    <a:pt x="2242147" y="1006627"/>
                  </a:lnTo>
                  <a:lnTo>
                    <a:pt x="2270772" y="1004811"/>
                  </a:lnTo>
                  <a:lnTo>
                    <a:pt x="2300503" y="1006106"/>
                  </a:lnTo>
                  <a:lnTo>
                    <a:pt x="2356167" y="1016546"/>
                  </a:lnTo>
                  <a:lnTo>
                    <a:pt x="2406573" y="1037183"/>
                  </a:lnTo>
                  <a:lnTo>
                    <a:pt x="2450579" y="1066634"/>
                  </a:lnTo>
                  <a:lnTo>
                    <a:pt x="2487650" y="1104353"/>
                  </a:lnTo>
                  <a:lnTo>
                    <a:pt x="2516746" y="1149261"/>
                  </a:lnTo>
                  <a:lnTo>
                    <a:pt x="2537422" y="1200962"/>
                  </a:lnTo>
                  <a:lnTo>
                    <a:pt x="2548496" y="1258531"/>
                  </a:lnTo>
                  <a:lnTo>
                    <a:pt x="2550350" y="1289443"/>
                  </a:lnTo>
                  <a:lnTo>
                    <a:pt x="2550350" y="908989"/>
                  </a:lnTo>
                  <a:lnTo>
                    <a:pt x="2507500" y="884466"/>
                  </a:lnTo>
                  <a:lnTo>
                    <a:pt x="2464955" y="865644"/>
                  </a:lnTo>
                  <a:lnTo>
                    <a:pt x="2419858" y="850785"/>
                  </a:lnTo>
                  <a:lnTo>
                    <a:pt x="2372449" y="840346"/>
                  </a:lnTo>
                  <a:lnTo>
                    <a:pt x="2322766" y="834339"/>
                  </a:lnTo>
                  <a:lnTo>
                    <a:pt x="2270772" y="832751"/>
                  </a:lnTo>
                  <a:lnTo>
                    <a:pt x="2220404" y="834339"/>
                  </a:lnTo>
                  <a:lnTo>
                    <a:pt x="2171789" y="840346"/>
                  </a:lnTo>
                  <a:lnTo>
                    <a:pt x="2124900" y="850785"/>
                  </a:lnTo>
                  <a:lnTo>
                    <a:pt x="2079752" y="865644"/>
                  </a:lnTo>
                  <a:lnTo>
                    <a:pt x="2036940" y="884504"/>
                  </a:lnTo>
                  <a:lnTo>
                    <a:pt x="1997049" y="906919"/>
                  </a:lnTo>
                  <a:lnTo>
                    <a:pt x="1960092" y="932891"/>
                  </a:lnTo>
                  <a:lnTo>
                    <a:pt x="1926043" y="962431"/>
                  </a:lnTo>
                  <a:lnTo>
                    <a:pt x="1895297" y="995006"/>
                  </a:lnTo>
                  <a:lnTo>
                    <a:pt x="1868170" y="1030109"/>
                  </a:lnTo>
                  <a:lnTo>
                    <a:pt x="1844687" y="1067739"/>
                  </a:lnTo>
                  <a:lnTo>
                    <a:pt x="1824837" y="1107909"/>
                  </a:lnTo>
                  <a:lnTo>
                    <a:pt x="1809064" y="1150327"/>
                  </a:lnTo>
                  <a:lnTo>
                    <a:pt x="1797799" y="1194727"/>
                  </a:lnTo>
                  <a:lnTo>
                    <a:pt x="1791042" y="1241094"/>
                  </a:lnTo>
                  <a:lnTo>
                    <a:pt x="1788782" y="1289443"/>
                  </a:lnTo>
                  <a:lnTo>
                    <a:pt x="1791512" y="1337322"/>
                  </a:lnTo>
                  <a:lnTo>
                    <a:pt x="1798434" y="1383538"/>
                  </a:lnTo>
                  <a:lnTo>
                    <a:pt x="1809546" y="1428089"/>
                  </a:lnTo>
                  <a:lnTo>
                    <a:pt x="1824837" y="1470977"/>
                  </a:lnTo>
                  <a:lnTo>
                    <a:pt x="1844128" y="1511655"/>
                  </a:lnTo>
                  <a:lnTo>
                    <a:pt x="1867217" y="1549577"/>
                  </a:lnTo>
                  <a:lnTo>
                    <a:pt x="1894103" y="1584718"/>
                  </a:lnTo>
                  <a:lnTo>
                    <a:pt x="1924786" y="1617091"/>
                  </a:lnTo>
                  <a:lnTo>
                    <a:pt x="1958860" y="1646313"/>
                  </a:lnTo>
                  <a:lnTo>
                    <a:pt x="1995944" y="1671967"/>
                  </a:lnTo>
                  <a:lnTo>
                    <a:pt x="2036025" y="1694065"/>
                  </a:lnTo>
                  <a:lnTo>
                    <a:pt x="2079117" y="1712607"/>
                  </a:lnTo>
                  <a:lnTo>
                    <a:pt x="2124545" y="1727276"/>
                  </a:lnTo>
                  <a:lnTo>
                    <a:pt x="2171623" y="1737753"/>
                  </a:lnTo>
                  <a:lnTo>
                    <a:pt x="2220366" y="1744027"/>
                  </a:lnTo>
                  <a:lnTo>
                    <a:pt x="2270772" y="1746123"/>
                  </a:lnTo>
                  <a:lnTo>
                    <a:pt x="2322766" y="1744548"/>
                  </a:lnTo>
                  <a:lnTo>
                    <a:pt x="2372449" y="1738541"/>
                  </a:lnTo>
                  <a:lnTo>
                    <a:pt x="2419858" y="1728101"/>
                  </a:lnTo>
                  <a:lnTo>
                    <a:pt x="2464955" y="1713242"/>
                  </a:lnTo>
                  <a:lnTo>
                    <a:pt x="2507500" y="1694459"/>
                  </a:lnTo>
                  <a:lnTo>
                    <a:pt x="2547188" y="1672285"/>
                  </a:lnTo>
                  <a:lnTo>
                    <a:pt x="2584031" y="1646707"/>
                  </a:lnTo>
                  <a:lnTo>
                    <a:pt x="2618028" y="1617726"/>
                  </a:lnTo>
                  <a:lnTo>
                    <a:pt x="2648788" y="1585620"/>
                  </a:lnTo>
                  <a:lnTo>
                    <a:pt x="2675915" y="1550682"/>
                  </a:lnTo>
                  <a:lnTo>
                    <a:pt x="2699397" y="1512887"/>
                  </a:lnTo>
                  <a:lnTo>
                    <a:pt x="2719235" y="1472247"/>
                  </a:lnTo>
                  <a:lnTo>
                    <a:pt x="2734932" y="1429270"/>
                  </a:lnTo>
                  <a:lnTo>
                    <a:pt x="2745956" y="1384477"/>
                  </a:lnTo>
                  <a:lnTo>
                    <a:pt x="2752331" y="1337868"/>
                  </a:lnTo>
                  <a:lnTo>
                    <a:pt x="2754033" y="1289443"/>
                  </a:lnTo>
                  <a:close/>
                </a:path>
                <a:path w="5583555" h="1746250">
                  <a:moveTo>
                    <a:pt x="2793517" y="514400"/>
                  </a:moveTo>
                  <a:lnTo>
                    <a:pt x="2731224" y="378155"/>
                  </a:lnTo>
                  <a:lnTo>
                    <a:pt x="2711234" y="334429"/>
                  </a:lnTo>
                  <a:lnTo>
                    <a:pt x="2656141" y="213918"/>
                  </a:lnTo>
                  <a:lnTo>
                    <a:pt x="2656141" y="334429"/>
                  </a:lnTo>
                  <a:lnTo>
                    <a:pt x="2410650" y="334429"/>
                  </a:lnTo>
                  <a:lnTo>
                    <a:pt x="2533396" y="60121"/>
                  </a:lnTo>
                  <a:lnTo>
                    <a:pt x="2656141" y="334429"/>
                  </a:lnTo>
                  <a:lnTo>
                    <a:pt x="2656141" y="213918"/>
                  </a:lnTo>
                  <a:lnTo>
                    <a:pt x="2574671" y="35699"/>
                  </a:lnTo>
                  <a:lnTo>
                    <a:pt x="2560358" y="4368"/>
                  </a:lnTo>
                  <a:lnTo>
                    <a:pt x="2507170" y="4368"/>
                  </a:lnTo>
                  <a:lnTo>
                    <a:pt x="2274011" y="514400"/>
                  </a:lnTo>
                  <a:lnTo>
                    <a:pt x="2330107" y="514400"/>
                  </a:lnTo>
                  <a:lnTo>
                    <a:pt x="2391079" y="378155"/>
                  </a:lnTo>
                  <a:lnTo>
                    <a:pt x="2675712" y="378155"/>
                  </a:lnTo>
                  <a:lnTo>
                    <a:pt x="2736685" y="514400"/>
                  </a:lnTo>
                  <a:lnTo>
                    <a:pt x="2793517" y="514400"/>
                  </a:lnTo>
                  <a:close/>
                </a:path>
                <a:path w="5583555" h="1746250">
                  <a:moveTo>
                    <a:pt x="3304273" y="4368"/>
                  </a:moveTo>
                  <a:lnTo>
                    <a:pt x="3251085" y="4368"/>
                  </a:lnTo>
                  <a:lnTo>
                    <a:pt x="3251085" y="418020"/>
                  </a:lnTo>
                  <a:lnTo>
                    <a:pt x="2975724" y="71399"/>
                  </a:lnTo>
                  <a:lnTo>
                    <a:pt x="2922473" y="4368"/>
                  </a:lnTo>
                  <a:lnTo>
                    <a:pt x="2878036" y="4368"/>
                  </a:lnTo>
                  <a:lnTo>
                    <a:pt x="2878036" y="514400"/>
                  </a:lnTo>
                  <a:lnTo>
                    <a:pt x="2931947" y="514400"/>
                  </a:lnTo>
                  <a:lnTo>
                    <a:pt x="2931947" y="100812"/>
                  </a:lnTo>
                  <a:lnTo>
                    <a:pt x="3259823" y="514400"/>
                  </a:lnTo>
                  <a:lnTo>
                    <a:pt x="3304273" y="514400"/>
                  </a:lnTo>
                  <a:lnTo>
                    <a:pt x="3304273" y="447370"/>
                  </a:lnTo>
                  <a:lnTo>
                    <a:pt x="3304273" y="4368"/>
                  </a:lnTo>
                  <a:close/>
                </a:path>
                <a:path w="5583555" h="1746250">
                  <a:moveTo>
                    <a:pt x="3578847" y="846213"/>
                  </a:moveTo>
                  <a:lnTo>
                    <a:pt x="2912046" y="846213"/>
                  </a:lnTo>
                  <a:lnTo>
                    <a:pt x="2912046" y="1011313"/>
                  </a:lnTo>
                  <a:lnTo>
                    <a:pt x="2911754" y="1011313"/>
                  </a:lnTo>
                  <a:lnTo>
                    <a:pt x="2911754" y="1246263"/>
                  </a:lnTo>
                  <a:lnTo>
                    <a:pt x="2911475" y="1246263"/>
                  </a:lnTo>
                  <a:lnTo>
                    <a:pt x="2911475" y="1410093"/>
                  </a:lnTo>
                  <a:lnTo>
                    <a:pt x="2911132" y="1410093"/>
                  </a:lnTo>
                  <a:lnTo>
                    <a:pt x="2911132" y="1732673"/>
                  </a:lnTo>
                  <a:lnTo>
                    <a:pt x="3114852" y="1732673"/>
                  </a:lnTo>
                  <a:lnTo>
                    <a:pt x="3114852" y="1410093"/>
                  </a:lnTo>
                  <a:lnTo>
                    <a:pt x="3100019" y="1410093"/>
                  </a:lnTo>
                  <a:lnTo>
                    <a:pt x="3100019" y="1328026"/>
                  </a:lnTo>
                  <a:lnTo>
                    <a:pt x="3100654" y="1409623"/>
                  </a:lnTo>
                  <a:lnTo>
                    <a:pt x="3115132" y="1409623"/>
                  </a:lnTo>
                  <a:lnTo>
                    <a:pt x="3525710" y="1408353"/>
                  </a:lnTo>
                  <a:lnTo>
                    <a:pt x="3525710" y="1245171"/>
                  </a:lnTo>
                  <a:lnTo>
                    <a:pt x="3115424" y="1246378"/>
                  </a:lnTo>
                  <a:lnTo>
                    <a:pt x="3100019" y="1246428"/>
                  </a:lnTo>
                  <a:lnTo>
                    <a:pt x="3100019" y="1246263"/>
                  </a:lnTo>
                  <a:lnTo>
                    <a:pt x="3115627" y="1246263"/>
                  </a:lnTo>
                  <a:lnTo>
                    <a:pt x="3115627" y="1011313"/>
                  </a:lnTo>
                  <a:lnTo>
                    <a:pt x="3578847" y="1011313"/>
                  </a:lnTo>
                  <a:lnTo>
                    <a:pt x="3578847" y="846213"/>
                  </a:lnTo>
                  <a:close/>
                </a:path>
                <a:path w="5583555" h="1746250">
                  <a:moveTo>
                    <a:pt x="3849281" y="4368"/>
                  </a:moveTo>
                  <a:lnTo>
                    <a:pt x="3795357" y="4368"/>
                  </a:lnTo>
                  <a:lnTo>
                    <a:pt x="3620490" y="290461"/>
                  </a:lnTo>
                  <a:lnTo>
                    <a:pt x="3445624" y="4368"/>
                  </a:lnTo>
                  <a:lnTo>
                    <a:pt x="3388068" y="4368"/>
                  </a:lnTo>
                  <a:lnTo>
                    <a:pt x="3592080" y="338201"/>
                  </a:lnTo>
                  <a:lnTo>
                    <a:pt x="3592080" y="514400"/>
                  </a:lnTo>
                  <a:lnTo>
                    <a:pt x="3645268" y="514400"/>
                  </a:lnTo>
                  <a:lnTo>
                    <a:pt x="3645268" y="358470"/>
                  </a:lnTo>
                  <a:lnTo>
                    <a:pt x="3645268" y="338201"/>
                  </a:lnTo>
                  <a:lnTo>
                    <a:pt x="3653358" y="324954"/>
                  </a:lnTo>
                  <a:lnTo>
                    <a:pt x="3659149" y="315493"/>
                  </a:lnTo>
                  <a:lnTo>
                    <a:pt x="3849281" y="4368"/>
                  </a:lnTo>
                  <a:close/>
                </a:path>
                <a:path w="5583555" h="1746250">
                  <a:moveTo>
                    <a:pt x="3924211" y="846670"/>
                  </a:moveTo>
                  <a:lnTo>
                    <a:pt x="3719271" y="846670"/>
                  </a:lnTo>
                  <a:lnTo>
                    <a:pt x="3719271" y="1732216"/>
                  </a:lnTo>
                  <a:lnTo>
                    <a:pt x="3924211" y="1732216"/>
                  </a:lnTo>
                  <a:lnTo>
                    <a:pt x="3924211" y="846670"/>
                  </a:lnTo>
                  <a:close/>
                </a:path>
                <a:path w="5583555" h="1746250">
                  <a:moveTo>
                    <a:pt x="4782553" y="1565033"/>
                  </a:moveTo>
                  <a:lnTo>
                    <a:pt x="4338510" y="1565033"/>
                  </a:lnTo>
                  <a:lnTo>
                    <a:pt x="4338510" y="846213"/>
                  </a:lnTo>
                  <a:lnTo>
                    <a:pt x="4134726" y="846213"/>
                  </a:lnTo>
                  <a:lnTo>
                    <a:pt x="4134726" y="1565033"/>
                  </a:lnTo>
                  <a:lnTo>
                    <a:pt x="4135348" y="1565033"/>
                  </a:lnTo>
                  <a:lnTo>
                    <a:pt x="4135348" y="1732673"/>
                  </a:lnTo>
                  <a:lnTo>
                    <a:pt x="4782553" y="1732673"/>
                  </a:lnTo>
                  <a:lnTo>
                    <a:pt x="4782553" y="1565033"/>
                  </a:lnTo>
                  <a:close/>
                </a:path>
                <a:path w="5583555" h="1746250">
                  <a:moveTo>
                    <a:pt x="5583326" y="1567573"/>
                  </a:moveTo>
                  <a:lnTo>
                    <a:pt x="5099913" y="1567573"/>
                  </a:lnTo>
                  <a:lnTo>
                    <a:pt x="5099913" y="1363103"/>
                  </a:lnTo>
                  <a:lnTo>
                    <a:pt x="5086172" y="1363103"/>
                  </a:lnTo>
                  <a:lnTo>
                    <a:pt x="5086172" y="1284554"/>
                  </a:lnTo>
                  <a:lnTo>
                    <a:pt x="5086794" y="1362811"/>
                  </a:lnTo>
                  <a:lnTo>
                    <a:pt x="5100383" y="1362811"/>
                  </a:lnTo>
                  <a:lnTo>
                    <a:pt x="5513121" y="1361554"/>
                  </a:lnTo>
                  <a:lnTo>
                    <a:pt x="5513121" y="1203426"/>
                  </a:lnTo>
                  <a:lnTo>
                    <a:pt x="5101094" y="1204633"/>
                  </a:lnTo>
                  <a:lnTo>
                    <a:pt x="5086172" y="1204683"/>
                  </a:lnTo>
                  <a:lnTo>
                    <a:pt x="5086172" y="1204353"/>
                  </a:lnTo>
                  <a:lnTo>
                    <a:pt x="5101539" y="1204353"/>
                  </a:lnTo>
                  <a:lnTo>
                    <a:pt x="5101539" y="1011313"/>
                  </a:lnTo>
                  <a:lnTo>
                    <a:pt x="5566257" y="1011313"/>
                  </a:lnTo>
                  <a:lnTo>
                    <a:pt x="5566257" y="846213"/>
                  </a:lnTo>
                  <a:lnTo>
                    <a:pt x="4899457" y="846213"/>
                  </a:lnTo>
                  <a:lnTo>
                    <a:pt x="4899457" y="1011313"/>
                  </a:lnTo>
                  <a:lnTo>
                    <a:pt x="4899203" y="1011313"/>
                  </a:lnTo>
                  <a:lnTo>
                    <a:pt x="4899203" y="1204353"/>
                  </a:lnTo>
                  <a:lnTo>
                    <a:pt x="4898949" y="1204353"/>
                  </a:lnTo>
                  <a:lnTo>
                    <a:pt x="4898949" y="1363103"/>
                  </a:lnTo>
                  <a:lnTo>
                    <a:pt x="4898682" y="1363103"/>
                  </a:lnTo>
                  <a:lnTo>
                    <a:pt x="4898682" y="1567573"/>
                  </a:lnTo>
                  <a:lnTo>
                    <a:pt x="4898428" y="1567573"/>
                  </a:lnTo>
                  <a:lnTo>
                    <a:pt x="4898428" y="1732673"/>
                  </a:lnTo>
                  <a:lnTo>
                    <a:pt x="5583326" y="1732673"/>
                  </a:lnTo>
                  <a:lnTo>
                    <a:pt x="5583326" y="156757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249" y="4614454"/>
              <a:ext cx="155689" cy="192891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135761" y="4615049"/>
              <a:ext cx="222885" cy="194310"/>
            </a:xfrm>
            <a:custGeom>
              <a:avLst/>
              <a:gdLst/>
              <a:ahLst/>
              <a:cxnLst/>
              <a:rect l="l" t="t" r="r" b="b"/>
              <a:pathLst>
                <a:path w="222884" h="194310">
                  <a:moveTo>
                    <a:pt x="159410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66128" y="22860"/>
                  </a:lnTo>
                  <a:lnTo>
                    <a:pt x="66128" y="191770"/>
                  </a:lnTo>
                  <a:lnTo>
                    <a:pt x="93408" y="191770"/>
                  </a:lnTo>
                  <a:lnTo>
                    <a:pt x="93408" y="22860"/>
                  </a:lnTo>
                  <a:lnTo>
                    <a:pt x="159410" y="22860"/>
                  </a:lnTo>
                  <a:lnTo>
                    <a:pt x="159410" y="0"/>
                  </a:lnTo>
                  <a:close/>
                </a:path>
                <a:path w="222884" h="194310">
                  <a:moveTo>
                    <a:pt x="222631" y="169430"/>
                  </a:moveTo>
                  <a:lnTo>
                    <a:pt x="220840" y="164934"/>
                  </a:lnTo>
                  <a:lnTo>
                    <a:pt x="213677" y="157949"/>
                  </a:lnTo>
                  <a:lnTo>
                    <a:pt x="209410" y="156210"/>
                  </a:lnTo>
                  <a:lnTo>
                    <a:pt x="199301" y="156210"/>
                  </a:lnTo>
                  <a:lnTo>
                    <a:pt x="194894" y="157949"/>
                  </a:lnTo>
                  <a:lnTo>
                    <a:pt x="187540" y="164934"/>
                  </a:lnTo>
                  <a:lnTo>
                    <a:pt x="185712" y="169430"/>
                  </a:lnTo>
                  <a:lnTo>
                    <a:pt x="185712" y="180454"/>
                  </a:lnTo>
                  <a:lnTo>
                    <a:pt x="187540" y="185000"/>
                  </a:lnTo>
                  <a:lnTo>
                    <a:pt x="194894" y="192163"/>
                  </a:lnTo>
                  <a:lnTo>
                    <a:pt x="199301" y="193954"/>
                  </a:lnTo>
                  <a:lnTo>
                    <a:pt x="204444" y="193954"/>
                  </a:lnTo>
                  <a:lnTo>
                    <a:pt x="209410" y="193954"/>
                  </a:lnTo>
                  <a:lnTo>
                    <a:pt x="213677" y="192163"/>
                  </a:lnTo>
                  <a:lnTo>
                    <a:pt x="220840" y="185000"/>
                  </a:lnTo>
                  <a:lnTo>
                    <a:pt x="222631" y="180454"/>
                  </a:lnTo>
                  <a:lnTo>
                    <a:pt x="222631" y="169430"/>
                  </a:lnTo>
                  <a:close/>
                </a:path>
              </a:pathLst>
            </a:custGeom>
            <a:solidFill>
              <a:srgbClr val="FCCA0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7980" y="4612252"/>
              <a:ext cx="148529" cy="197297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687957" y="4615049"/>
              <a:ext cx="140335" cy="191770"/>
            </a:xfrm>
            <a:custGeom>
              <a:avLst/>
              <a:gdLst/>
              <a:ahLst/>
              <a:cxnLst/>
              <a:rect l="l" t="t" r="r" b="b"/>
              <a:pathLst>
                <a:path w="140335" h="191770">
                  <a:moveTo>
                    <a:pt x="139966" y="168910"/>
                  </a:moveTo>
                  <a:lnTo>
                    <a:pt x="27317" y="168910"/>
                  </a:lnTo>
                  <a:lnTo>
                    <a:pt x="27317" y="168605"/>
                  </a:lnTo>
                  <a:lnTo>
                    <a:pt x="27317" y="106680"/>
                  </a:lnTo>
                  <a:lnTo>
                    <a:pt x="25057" y="106680"/>
                  </a:lnTo>
                  <a:lnTo>
                    <a:pt x="25057" y="106057"/>
                  </a:lnTo>
                  <a:lnTo>
                    <a:pt x="27381" y="106057"/>
                  </a:lnTo>
                  <a:lnTo>
                    <a:pt x="123990" y="105778"/>
                  </a:lnTo>
                  <a:lnTo>
                    <a:pt x="124256" y="82626"/>
                  </a:lnTo>
                  <a:lnTo>
                    <a:pt x="27432" y="82892"/>
                  </a:lnTo>
                  <a:lnTo>
                    <a:pt x="25057" y="82905"/>
                  </a:lnTo>
                  <a:lnTo>
                    <a:pt x="25057" y="82550"/>
                  </a:lnTo>
                  <a:lnTo>
                    <a:pt x="27482" y="82550"/>
                  </a:lnTo>
                  <a:lnTo>
                    <a:pt x="27482" y="22860"/>
                  </a:lnTo>
                  <a:lnTo>
                    <a:pt x="136105" y="22860"/>
                  </a:lnTo>
                  <a:lnTo>
                    <a:pt x="136105" y="0"/>
                  </a:lnTo>
                  <a:lnTo>
                    <a:pt x="241" y="0"/>
                  </a:lnTo>
                  <a:lnTo>
                    <a:pt x="241" y="22860"/>
                  </a:lnTo>
                  <a:lnTo>
                    <a:pt x="177" y="82550"/>
                  </a:lnTo>
                  <a:lnTo>
                    <a:pt x="127" y="106680"/>
                  </a:lnTo>
                  <a:lnTo>
                    <a:pt x="63" y="168910"/>
                  </a:lnTo>
                  <a:lnTo>
                    <a:pt x="0" y="191770"/>
                  </a:lnTo>
                  <a:lnTo>
                    <a:pt x="139966" y="191770"/>
                  </a:lnTo>
                  <a:lnTo>
                    <a:pt x="139966" y="168910"/>
                  </a:lnTo>
                  <a:close/>
                </a:path>
                <a:path w="140335" h="191770">
                  <a:moveTo>
                    <a:pt x="139966" y="168325"/>
                  </a:moveTo>
                  <a:lnTo>
                    <a:pt x="27317" y="168605"/>
                  </a:lnTo>
                  <a:lnTo>
                    <a:pt x="139966" y="168605"/>
                  </a:lnTo>
                  <a:lnTo>
                    <a:pt x="139966" y="168325"/>
                  </a:lnTo>
                  <a:close/>
                </a:path>
              </a:pathLst>
            </a:custGeom>
            <a:solidFill>
              <a:srgbClr val="FCCA0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3777" y="4614454"/>
              <a:ext cx="185449" cy="192891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142604" y="4615049"/>
              <a:ext cx="140335" cy="191770"/>
            </a:xfrm>
            <a:custGeom>
              <a:avLst/>
              <a:gdLst/>
              <a:ahLst/>
              <a:cxnLst/>
              <a:rect l="l" t="t" r="r" b="b"/>
              <a:pathLst>
                <a:path w="140335" h="191770">
                  <a:moveTo>
                    <a:pt x="139966" y="168910"/>
                  </a:moveTo>
                  <a:lnTo>
                    <a:pt x="27317" y="168910"/>
                  </a:lnTo>
                  <a:lnTo>
                    <a:pt x="27317" y="168605"/>
                  </a:lnTo>
                  <a:lnTo>
                    <a:pt x="27317" y="106680"/>
                  </a:lnTo>
                  <a:lnTo>
                    <a:pt x="25057" y="106680"/>
                  </a:lnTo>
                  <a:lnTo>
                    <a:pt x="25057" y="106057"/>
                  </a:lnTo>
                  <a:lnTo>
                    <a:pt x="27381" y="106057"/>
                  </a:lnTo>
                  <a:lnTo>
                    <a:pt x="123990" y="105778"/>
                  </a:lnTo>
                  <a:lnTo>
                    <a:pt x="124256" y="82626"/>
                  </a:lnTo>
                  <a:lnTo>
                    <a:pt x="27432" y="82892"/>
                  </a:lnTo>
                  <a:lnTo>
                    <a:pt x="25057" y="82905"/>
                  </a:lnTo>
                  <a:lnTo>
                    <a:pt x="25057" y="82550"/>
                  </a:lnTo>
                  <a:lnTo>
                    <a:pt x="27482" y="82550"/>
                  </a:lnTo>
                  <a:lnTo>
                    <a:pt x="27482" y="22860"/>
                  </a:lnTo>
                  <a:lnTo>
                    <a:pt x="136105" y="22860"/>
                  </a:lnTo>
                  <a:lnTo>
                    <a:pt x="136105" y="0"/>
                  </a:lnTo>
                  <a:lnTo>
                    <a:pt x="241" y="0"/>
                  </a:lnTo>
                  <a:lnTo>
                    <a:pt x="241" y="22860"/>
                  </a:lnTo>
                  <a:lnTo>
                    <a:pt x="177" y="82550"/>
                  </a:lnTo>
                  <a:lnTo>
                    <a:pt x="127" y="106680"/>
                  </a:lnTo>
                  <a:lnTo>
                    <a:pt x="63" y="168910"/>
                  </a:lnTo>
                  <a:lnTo>
                    <a:pt x="0" y="191770"/>
                  </a:lnTo>
                  <a:lnTo>
                    <a:pt x="139966" y="191770"/>
                  </a:lnTo>
                  <a:lnTo>
                    <a:pt x="139966" y="168910"/>
                  </a:lnTo>
                  <a:close/>
                </a:path>
                <a:path w="140335" h="191770">
                  <a:moveTo>
                    <a:pt x="139966" y="168325"/>
                  </a:moveTo>
                  <a:lnTo>
                    <a:pt x="27317" y="168605"/>
                  </a:lnTo>
                  <a:lnTo>
                    <a:pt x="139966" y="168605"/>
                  </a:lnTo>
                  <a:lnTo>
                    <a:pt x="139966" y="168325"/>
                  </a:lnTo>
                  <a:close/>
                </a:path>
              </a:pathLst>
            </a:custGeom>
            <a:solidFill>
              <a:srgbClr val="FCCA0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8424" y="4614454"/>
              <a:ext cx="158997" cy="192891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68308" y="4614454"/>
              <a:ext cx="163130" cy="19509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3258" y="4614454"/>
              <a:ext cx="384670" cy="19289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17792" y="4614454"/>
              <a:ext cx="158997" cy="19289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6539" y="4614454"/>
              <a:ext cx="391007" cy="19289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03898" y="4612252"/>
              <a:ext cx="148529" cy="19729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213872" y="4615049"/>
              <a:ext cx="337820" cy="191770"/>
            </a:xfrm>
            <a:custGeom>
              <a:avLst/>
              <a:gdLst/>
              <a:ahLst/>
              <a:cxnLst/>
              <a:rect l="l" t="t" r="r" b="b"/>
              <a:pathLst>
                <a:path w="337820" h="191770">
                  <a:moveTo>
                    <a:pt x="139966" y="168910"/>
                  </a:moveTo>
                  <a:lnTo>
                    <a:pt x="27330" y="168910"/>
                  </a:lnTo>
                  <a:lnTo>
                    <a:pt x="27330" y="168605"/>
                  </a:lnTo>
                  <a:lnTo>
                    <a:pt x="27330" y="106680"/>
                  </a:lnTo>
                  <a:lnTo>
                    <a:pt x="25069" y="106680"/>
                  </a:lnTo>
                  <a:lnTo>
                    <a:pt x="25069" y="106057"/>
                  </a:lnTo>
                  <a:lnTo>
                    <a:pt x="27381" y="106057"/>
                  </a:lnTo>
                  <a:lnTo>
                    <a:pt x="123990" y="105778"/>
                  </a:lnTo>
                  <a:lnTo>
                    <a:pt x="124256" y="82626"/>
                  </a:lnTo>
                  <a:lnTo>
                    <a:pt x="27432" y="82892"/>
                  </a:lnTo>
                  <a:lnTo>
                    <a:pt x="25069" y="82905"/>
                  </a:lnTo>
                  <a:lnTo>
                    <a:pt x="25069" y="82550"/>
                  </a:lnTo>
                  <a:lnTo>
                    <a:pt x="27482" y="82550"/>
                  </a:lnTo>
                  <a:lnTo>
                    <a:pt x="27482" y="22860"/>
                  </a:lnTo>
                  <a:lnTo>
                    <a:pt x="136118" y="22860"/>
                  </a:lnTo>
                  <a:lnTo>
                    <a:pt x="136118" y="0"/>
                  </a:lnTo>
                  <a:lnTo>
                    <a:pt x="241" y="0"/>
                  </a:lnTo>
                  <a:lnTo>
                    <a:pt x="241" y="22860"/>
                  </a:lnTo>
                  <a:lnTo>
                    <a:pt x="190" y="82550"/>
                  </a:lnTo>
                  <a:lnTo>
                    <a:pt x="127" y="106680"/>
                  </a:lnTo>
                  <a:lnTo>
                    <a:pt x="63" y="168910"/>
                  </a:lnTo>
                  <a:lnTo>
                    <a:pt x="0" y="191770"/>
                  </a:lnTo>
                  <a:lnTo>
                    <a:pt x="139966" y="191770"/>
                  </a:lnTo>
                  <a:lnTo>
                    <a:pt x="139966" y="168910"/>
                  </a:lnTo>
                  <a:close/>
                </a:path>
                <a:path w="337820" h="191770">
                  <a:moveTo>
                    <a:pt x="139966" y="168325"/>
                  </a:moveTo>
                  <a:lnTo>
                    <a:pt x="27330" y="168605"/>
                  </a:lnTo>
                  <a:lnTo>
                    <a:pt x="139966" y="168605"/>
                  </a:lnTo>
                  <a:lnTo>
                    <a:pt x="139966" y="168325"/>
                  </a:lnTo>
                  <a:close/>
                </a:path>
                <a:path w="337820" h="191770">
                  <a:moveTo>
                    <a:pt x="337807" y="168910"/>
                  </a:moveTo>
                  <a:lnTo>
                    <a:pt x="233235" y="168910"/>
                  </a:lnTo>
                  <a:lnTo>
                    <a:pt x="233235" y="0"/>
                  </a:lnTo>
                  <a:lnTo>
                    <a:pt x="205943" y="0"/>
                  </a:lnTo>
                  <a:lnTo>
                    <a:pt x="205943" y="168910"/>
                  </a:lnTo>
                  <a:lnTo>
                    <a:pt x="206070" y="168910"/>
                  </a:lnTo>
                  <a:lnTo>
                    <a:pt x="206070" y="191770"/>
                  </a:lnTo>
                  <a:lnTo>
                    <a:pt x="337807" y="191770"/>
                  </a:lnTo>
                  <a:lnTo>
                    <a:pt x="337807" y="168910"/>
                  </a:lnTo>
                  <a:close/>
                </a:path>
              </a:pathLst>
            </a:custGeom>
            <a:solidFill>
              <a:srgbClr val="FCCA0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75373" y="4614454"/>
              <a:ext cx="202262" cy="192891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27498" y="4614454"/>
              <a:ext cx="158997" cy="192891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19825" y="4614454"/>
              <a:ext cx="202261" cy="19289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54315" y="4612252"/>
              <a:ext cx="148529" cy="1972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12392" y="825973"/>
            <a:ext cx="291465" cy="213360"/>
            <a:chOff x="612392" y="825973"/>
            <a:chExt cx="291465" cy="2133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392" y="825973"/>
              <a:ext cx="209397" cy="21336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864158" y="825973"/>
              <a:ext cx="40005" cy="213360"/>
            </a:xfrm>
            <a:custGeom>
              <a:avLst/>
              <a:gdLst/>
              <a:ahLst/>
              <a:cxnLst/>
              <a:rect l="l" t="t" r="r" b="b"/>
              <a:pathLst>
                <a:path w="40005" h="213359">
                  <a:moveTo>
                    <a:pt x="39621" y="0"/>
                  </a:moveTo>
                  <a:lnTo>
                    <a:pt x="0" y="0"/>
                  </a:lnTo>
                  <a:lnTo>
                    <a:pt x="302" y="213361"/>
                  </a:lnTo>
                  <a:lnTo>
                    <a:pt x="39621" y="213361"/>
                  </a:lnTo>
                  <a:lnTo>
                    <a:pt x="39621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961391" y="822924"/>
            <a:ext cx="610870" cy="219710"/>
            <a:chOff x="961391" y="822924"/>
            <a:chExt cx="610870" cy="21971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391" y="825973"/>
              <a:ext cx="182271" cy="21336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184236" y="822931"/>
              <a:ext cx="387985" cy="219710"/>
            </a:xfrm>
            <a:custGeom>
              <a:avLst/>
              <a:gdLst/>
              <a:ahLst/>
              <a:cxnLst/>
              <a:rect l="l" t="t" r="r" b="b"/>
              <a:pathLst>
                <a:path w="387984" h="219709">
                  <a:moveTo>
                    <a:pt x="159829" y="184048"/>
                  </a:moveTo>
                  <a:lnTo>
                    <a:pt x="39344" y="184048"/>
                  </a:lnTo>
                  <a:lnTo>
                    <a:pt x="39344" y="183489"/>
                  </a:lnTo>
                  <a:lnTo>
                    <a:pt x="39344" y="124358"/>
                  </a:lnTo>
                  <a:lnTo>
                    <a:pt x="142303" y="123748"/>
                  </a:lnTo>
                  <a:lnTo>
                    <a:pt x="142608" y="91744"/>
                  </a:lnTo>
                  <a:lnTo>
                    <a:pt x="39522" y="92341"/>
                  </a:lnTo>
                  <a:lnTo>
                    <a:pt x="39522" y="36728"/>
                  </a:lnTo>
                  <a:lnTo>
                    <a:pt x="104940" y="36728"/>
                  </a:lnTo>
                  <a:lnTo>
                    <a:pt x="104940" y="35458"/>
                  </a:lnTo>
                  <a:lnTo>
                    <a:pt x="155562" y="35458"/>
                  </a:lnTo>
                  <a:lnTo>
                    <a:pt x="155562" y="2438"/>
                  </a:lnTo>
                  <a:lnTo>
                    <a:pt x="36537" y="2438"/>
                  </a:lnTo>
                  <a:lnTo>
                    <a:pt x="36537" y="124358"/>
                  </a:lnTo>
                  <a:lnTo>
                    <a:pt x="36385" y="124358"/>
                  </a:lnTo>
                  <a:lnTo>
                    <a:pt x="36385" y="108356"/>
                  </a:lnTo>
                  <a:lnTo>
                    <a:pt x="36537" y="124358"/>
                  </a:lnTo>
                  <a:lnTo>
                    <a:pt x="36537" y="2438"/>
                  </a:lnTo>
                  <a:lnTo>
                    <a:pt x="520" y="2438"/>
                  </a:lnTo>
                  <a:lnTo>
                    <a:pt x="520" y="35458"/>
                  </a:lnTo>
                  <a:lnTo>
                    <a:pt x="469" y="36728"/>
                  </a:lnTo>
                  <a:lnTo>
                    <a:pt x="393" y="92608"/>
                  </a:lnTo>
                  <a:lnTo>
                    <a:pt x="266" y="92608"/>
                  </a:lnTo>
                  <a:lnTo>
                    <a:pt x="266" y="124358"/>
                  </a:lnTo>
                  <a:lnTo>
                    <a:pt x="139" y="124358"/>
                  </a:lnTo>
                  <a:lnTo>
                    <a:pt x="139" y="184048"/>
                  </a:lnTo>
                  <a:lnTo>
                    <a:pt x="0" y="184048"/>
                  </a:lnTo>
                  <a:lnTo>
                    <a:pt x="0" y="215798"/>
                  </a:lnTo>
                  <a:lnTo>
                    <a:pt x="159829" y="215798"/>
                  </a:lnTo>
                  <a:lnTo>
                    <a:pt x="159829" y="184048"/>
                  </a:lnTo>
                  <a:close/>
                </a:path>
                <a:path w="387984" h="219709">
                  <a:moveTo>
                    <a:pt x="159981" y="183184"/>
                  </a:moveTo>
                  <a:lnTo>
                    <a:pt x="39344" y="183489"/>
                  </a:lnTo>
                  <a:lnTo>
                    <a:pt x="159981" y="183489"/>
                  </a:lnTo>
                  <a:lnTo>
                    <a:pt x="159981" y="183184"/>
                  </a:lnTo>
                  <a:close/>
                </a:path>
                <a:path w="387984" h="219709">
                  <a:moveTo>
                    <a:pt x="387667" y="35661"/>
                  </a:moveTo>
                  <a:lnTo>
                    <a:pt x="351091" y="8991"/>
                  </a:lnTo>
                  <a:lnTo>
                    <a:pt x="303237" y="0"/>
                  </a:lnTo>
                  <a:lnTo>
                    <a:pt x="291134" y="508"/>
                  </a:lnTo>
                  <a:lnTo>
                    <a:pt x="247777" y="12534"/>
                  </a:lnTo>
                  <a:lnTo>
                    <a:pt x="214210" y="38658"/>
                  </a:lnTo>
                  <a:lnTo>
                    <a:pt x="193738" y="76123"/>
                  </a:lnTo>
                  <a:lnTo>
                    <a:pt x="188937" y="109728"/>
                  </a:lnTo>
                  <a:lnTo>
                    <a:pt x="189471" y="121386"/>
                  </a:lnTo>
                  <a:lnTo>
                    <a:pt x="202158" y="163347"/>
                  </a:lnTo>
                  <a:lnTo>
                    <a:pt x="229438" y="195491"/>
                  </a:lnTo>
                  <a:lnTo>
                    <a:pt x="268325" y="214909"/>
                  </a:lnTo>
                  <a:lnTo>
                    <a:pt x="302933" y="219456"/>
                  </a:lnTo>
                  <a:lnTo>
                    <a:pt x="315887" y="218884"/>
                  </a:lnTo>
                  <a:lnTo>
                    <a:pt x="361492" y="205232"/>
                  </a:lnTo>
                  <a:lnTo>
                    <a:pt x="387667" y="183794"/>
                  </a:lnTo>
                  <a:lnTo>
                    <a:pt x="362064" y="159410"/>
                  </a:lnTo>
                  <a:lnTo>
                    <a:pt x="356095" y="165404"/>
                  </a:lnTo>
                  <a:lnTo>
                    <a:pt x="349796" y="170573"/>
                  </a:lnTo>
                  <a:lnTo>
                    <a:pt x="313296" y="184315"/>
                  </a:lnTo>
                  <a:lnTo>
                    <a:pt x="305066" y="184708"/>
                  </a:lnTo>
                  <a:lnTo>
                    <a:pt x="296862" y="184365"/>
                  </a:lnTo>
                  <a:lnTo>
                    <a:pt x="255689" y="168427"/>
                  </a:lnTo>
                  <a:lnTo>
                    <a:pt x="232041" y="132880"/>
                  </a:lnTo>
                  <a:lnTo>
                    <a:pt x="228866" y="109728"/>
                  </a:lnTo>
                  <a:lnTo>
                    <a:pt x="229222" y="101676"/>
                  </a:lnTo>
                  <a:lnTo>
                    <a:pt x="245529" y="61036"/>
                  </a:lnTo>
                  <a:lnTo>
                    <a:pt x="281546" y="37833"/>
                  </a:lnTo>
                  <a:lnTo>
                    <a:pt x="305066" y="34747"/>
                  </a:lnTo>
                  <a:lnTo>
                    <a:pt x="313296" y="35140"/>
                  </a:lnTo>
                  <a:lnTo>
                    <a:pt x="349796" y="48806"/>
                  </a:lnTo>
                  <a:lnTo>
                    <a:pt x="362064" y="59740"/>
                  </a:lnTo>
                  <a:lnTo>
                    <a:pt x="387667" y="35661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580140" y="811036"/>
            <a:ext cx="917575" cy="231775"/>
            <a:chOff x="1580140" y="811036"/>
            <a:chExt cx="917575" cy="231775"/>
          </a:xfrm>
        </p:grpSpPr>
        <p:sp>
          <p:nvSpPr>
            <p:cNvPr id="9" name="object 9" descr=""/>
            <p:cNvSpPr/>
            <p:nvPr/>
          </p:nvSpPr>
          <p:spPr>
            <a:xfrm>
              <a:off x="1580134" y="822931"/>
              <a:ext cx="422275" cy="219710"/>
            </a:xfrm>
            <a:custGeom>
              <a:avLst/>
              <a:gdLst/>
              <a:ahLst/>
              <a:cxnLst/>
              <a:rect l="l" t="t" r="r" b="b"/>
              <a:pathLst>
                <a:path w="422275" h="219709">
                  <a:moveTo>
                    <a:pt x="180898" y="2438"/>
                  </a:moveTo>
                  <a:lnTo>
                    <a:pt x="0" y="2438"/>
                  </a:lnTo>
                  <a:lnTo>
                    <a:pt x="0" y="36728"/>
                  </a:lnTo>
                  <a:lnTo>
                    <a:pt x="70866" y="36728"/>
                  </a:lnTo>
                  <a:lnTo>
                    <a:pt x="70866" y="215798"/>
                  </a:lnTo>
                  <a:lnTo>
                    <a:pt x="110032" y="215798"/>
                  </a:lnTo>
                  <a:lnTo>
                    <a:pt x="110032" y="36728"/>
                  </a:lnTo>
                  <a:lnTo>
                    <a:pt x="180898" y="36728"/>
                  </a:lnTo>
                  <a:lnTo>
                    <a:pt x="180898" y="2438"/>
                  </a:lnTo>
                  <a:close/>
                </a:path>
                <a:path w="422275" h="219709">
                  <a:moveTo>
                    <a:pt x="422148" y="109728"/>
                  </a:moveTo>
                  <a:lnTo>
                    <a:pt x="413613" y="65989"/>
                  </a:lnTo>
                  <a:lnTo>
                    <a:pt x="389686" y="31242"/>
                  </a:lnTo>
                  <a:lnTo>
                    <a:pt x="382828" y="25285"/>
                  </a:lnTo>
                  <a:lnTo>
                    <a:pt x="382828" y="109728"/>
                  </a:lnTo>
                  <a:lnTo>
                    <a:pt x="382346" y="117779"/>
                  </a:lnTo>
                  <a:lnTo>
                    <a:pt x="365937" y="158292"/>
                  </a:lnTo>
                  <a:lnTo>
                    <a:pt x="330377" y="181724"/>
                  </a:lnTo>
                  <a:lnTo>
                    <a:pt x="307238" y="185013"/>
                  </a:lnTo>
                  <a:lnTo>
                    <a:pt x="299453" y="184658"/>
                  </a:lnTo>
                  <a:lnTo>
                    <a:pt x="259067" y="168427"/>
                  </a:lnTo>
                  <a:lnTo>
                    <a:pt x="235673" y="132791"/>
                  </a:lnTo>
                  <a:lnTo>
                    <a:pt x="232257" y="109728"/>
                  </a:lnTo>
                  <a:lnTo>
                    <a:pt x="232613" y="101676"/>
                  </a:lnTo>
                  <a:lnTo>
                    <a:pt x="248932" y="60947"/>
                  </a:lnTo>
                  <a:lnTo>
                    <a:pt x="284657" y="37731"/>
                  </a:lnTo>
                  <a:lnTo>
                    <a:pt x="307238" y="34442"/>
                  </a:lnTo>
                  <a:lnTo>
                    <a:pt x="315417" y="34785"/>
                  </a:lnTo>
                  <a:lnTo>
                    <a:pt x="356031" y="50825"/>
                  </a:lnTo>
                  <a:lnTo>
                    <a:pt x="379463" y="86588"/>
                  </a:lnTo>
                  <a:lnTo>
                    <a:pt x="382828" y="109728"/>
                  </a:lnTo>
                  <a:lnTo>
                    <a:pt x="382828" y="25285"/>
                  </a:lnTo>
                  <a:lnTo>
                    <a:pt x="342722" y="4622"/>
                  </a:lnTo>
                  <a:lnTo>
                    <a:pt x="307543" y="0"/>
                  </a:lnTo>
                  <a:lnTo>
                    <a:pt x="295440" y="635"/>
                  </a:lnTo>
                  <a:lnTo>
                    <a:pt x="251866" y="12852"/>
                  </a:lnTo>
                  <a:lnTo>
                    <a:pt x="217995" y="39166"/>
                  </a:lnTo>
                  <a:lnTo>
                    <a:pt x="197459" y="76301"/>
                  </a:lnTo>
                  <a:lnTo>
                    <a:pt x="192938" y="109728"/>
                  </a:lnTo>
                  <a:lnTo>
                    <a:pt x="193484" y="121386"/>
                  </a:lnTo>
                  <a:lnTo>
                    <a:pt x="205955" y="163042"/>
                  </a:lnTo>
                  <a:lnTo>
                    <a:pt x="233375" y="195199"/>
                  </a:lnTo>
                  <a:lnTo>
                    <a:pt x="272745" y="214807"/>
                  </a:lnTo>
                  <a:lnTo>
                    <a:pt x="307238" y="219151"/>
                  </a:lnTo>
                  <a:lnTo>
                    <a:pt x="319608" y="218770"/>
                  </a:lnTo>
                  <a:lnTo>
                    <a:pt x="363537" y="206705"/>
                  </a:lnTo>
                  <a:lnTo>
                    <a:pt x="393052" y="185013"/>
                  </a:lnTo>
                  <a:lnTo>
                    <a:pt x="397179" y="180708"/>
                  </a:lnTo>
                  <a:lnTo>
                    <a:pt x="417639" y="143332"/>
                  </a:lnTo>
                  <a:lnTo>
                    <a:pt x="421754" y="121386"/>
                  </a:lnTo>
                  <a:lnTo>
                    <a:pt x="422148" y="109728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4659" y="825973"/>
              <a:ext cx="182271" cy="213361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251619" y="811036"/>
              <a:ext cx="49530" cy="94615"/>
            </a:xfrm>
            <a:custGeom>
              <a:avLst/>
              <a:gdLst/>
              <a:ahLst/>
              <a:cxnLst/>
              <a:rect l="l" t="t" r="r" b="b"/>
              <a:pathLst>
                <a:path w="49530" h="94615">
                  <a:moveTo>
                    <a:pt x="14200" y="48299"/>
                  </a:moveTo>
                  <a:lnTo>
                    <a:pt x="2134" y="94489"/>
                  </a:lnTo>
                  <a:lnTo>
                    <a:pt x="26823" y="94489"/>
                  </a:lnTo>
                  <a:lnTo>
                    <a:pt x="42670" y="51206"/>
                  </a:lnTo>
                  <a:lnTo>
                    <a:pt x="43333" y="49683"/>
                  </a:lnTo>
                  <a:lnTo>
                    <a:pt x="17881" y="49683"/>
                  </a:lnTo>
                  <a:lnTo>
                    <a:pt x="14200" y="48299"/>
                  </a:lnTo>
                  <a:close/>
                </a:path>
                <a:path w="49530" h="94615">
                  <a:moveTo>
                    <a:pt x="19810" y="26823"/>
                  </a:moveTo>
                  <a:lnTo>
                    <a:pt x="14200" y="48299"/>
                  </a:lnTo>
                  <a:lnTo>
                    <a:pt x="17881" y="49683"/>
                  </a:lnTo>
                  <a:lnTo>
                    <a:pt x="24994" y="49683"/>
                  </a:lnTo>
                  <a:lnTo>
                    <a:pt x="19810" y="26823"/>
                  </a:lnTo>
                  <a:close/>
                </a:path>
                <a:path w="49530" h="94615">
                  <a:moveTo>
                    <a:pt x="49377" y="26823"/>
                  </a:moveTo>
                  <a:lnTo>
                    <a:pt x="19810" y="26823"/>
                  </a:lnTo>
                  <a:lnTo>
                    <a:pt x="24994" y="49683"/>
                  </a:lnTo>
                  <a:lnTo>
                    <a:pt x="43333" y="49683"/>
                  </a:lnTo>
                  <a:lnTo>
                    <a:pt x="44705" y="46534"/>
                  </a:lnTo>
                  <a:lnTo>
                    <a:pt x="49377" y="27230"/>
                  </a:lnTo>
                  <a:lnTo>
                    <a:pt x="49377" y="26823"/>
                  </a:lnTo>
                  <a:close/>
                </a:path>
                <a:path w="49530" h="94615">
                  <a:moveTo>
                    <a:pt x="31802" y="0"/>
                  </a:moveTo>
                  <a:lnTo>
                    <a:pt x="17780" y="0"/>
                  </a:lnTo>
                  <a:lnTo>
                    <a:pt x="11937" y="2285"/>
                  </a:lnTo>
                  <a:lnTo>
                    <a:pt x="2387" y="11429"/>
                  </a:lnTo>
                  <a:lnTo>
                    <a:pt x="0" y="17477"/>
                  </a:lnTo>
                  <a:lnTo>
                    <a:pt x="0" y="32515"/>
                  </a:lnTo>
                  <a:lnTo>
                    <a:pt x="2387" y="38508"/>
                  </a:lnTo>
                  <a:lnTo>
                    <a:pt x="11937" y="47448"/>
                  </a:lnTo>
                  <a:lnTo>
                    <a:pt x="14200" y="48299"/>
                  </a:lnTo>
                  <a:lnTo>
                    <a:pt x="19810" y="26823"/>
                  </a:lnTo>
                  <a:lnTo>
                    <a:pt x="49377" y="26823"/>
                  </a:lnTo>
                  <a:lnTo>
                    <a:pt x="49298" y="17477"/>
                  </a:lnTo>
                  <a:lnTo>
                    <a:pt x="47040" y="11685"/>
                  </a:lnTo>
                  <a:lnTo>
                    <a:pt x="37692" y="2340"/>
                  </a:lnTo>
                  <a:lnTo>
                    <a:pt x="31802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6902" y="822924"/>
              <a:ext cx="170384" cy="219459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612509" y="1155956"/>
            <a:ext cx="1870710" cy="219710"/>
            <a:chOff x="612509" y="1155956"/>
            <a:chExt cx="1870710" cy="219710"/>
          </a:xfrm>
        </p:grpSpPr>
        <p:sp>
          <p:nvSpPr>
            <p:cNvPr id="14" name="object 14" descr=""/>
            <p:cNvSpPr/>
            <p:nvPr/>
          </p:nvSpPr>
          <p:spPr>
            <a:xfrm>
              <a:off x="612508" y="1159379"/>
              <a:ext cx="155575" cy="213360"/>
            </a:xfrm>
            <a:custGeom>
              <a:avLst/>
              <a:gdLst/>
              <a:ahLst/>
              <a:cxnLst/>
              <a:rect l="l" t="t" r="r" b="b"/>
              <a:pathLst>
                <a:path w="155575" h="213359">
                  <a:moveTo>
                    <a:pt x="155473" y="0"/>
                  </a:moveTo>
                  <a:lnTo>
                    <a:pt x="444" y="0"/>
                  </a:lnTo>
                  <a:lnTo>
                    <a:pt x="444" y="33020"/>
                  </a:lnTo>
                  <a:lnTo>
                    <a:pt x="304" y="33020"/>
                  </a:lnTo>
                  <a:lnTo>
                    <a:pt x="304" y="97790"/>
                  </a:lnTo>
                  <a:lnTo>
                    <a:pt x="165" y="97790"/>
                  </a:lnTo>
                  <a:lnTo>
                    <a:pt x="165" y="130810"/>
                  </a:lnTo>
                  <a:lnTo>
                    <a:pt x="0" y="130810"/>
                  </a:lnTo>
                  <a:lnTo>
                    <a:pt x="0" y="213360"/>
                  </a:lnTo>
                  <a:lnTo>
                    <a:pt x="39497" y="213360"/>
                  </a:lnTo>
                  <a:lnTo>
                    <a:pt x="39497" y="131305"/>
                  </a:lnTo>
                  <a:lnTo>
                    <a:pt x="142214" y="131000"/>
                  </a:lnTo>
                  <a:lnTo>
                    <a:pt x="142519" y="97777"/>
                  </a:lnTo>
                  <a:lnTo>
                    <a:pt x="39497" y="98069"/>
                  </a:lnTo>
                  <a:lnTo>
                    <a:pt x="36131" y="98082"/>
                  </a:lnTo>
                  <a:lnTo>
                    <a:pt x="36131" y="130810"/>
                  </a:lnTo>
                  <a:lnTo>
                    <a:pt x="35991" y="130810"/>
                  </a:lnTo>
                  <a:lnTo>
                    <a:pt x="35991" y="114693"/>
                  </a:lnTo>
                  <a:lnTo>
                    <a:pt x="36131" y="130810"/>
                  </a:lnTo>
                  <a:lnTo>
                    <a:pt x="36131" y="98082"/>
                  </a:lnTo>
                  <a:lnTo>
                    <a:pt x="35991" y="98082"/>
                  </a:lnTo>
                  <a:lnTo>
                    <a:pt x="35991" y="97790"/>
                  </a:lnTo>
                  <a:lnTo>
                    <a:pt x="39497" y="97790"/>
                  </a:lnTo>
                  <a:lnTo>
                    <a:pt x="39497" y="33020"/>
                  </a:lnTo>
                  <a:lnTo>
                    <a:pt x="155473" y="33020"/>
                  </a:lnTo>
                  <a:lnTo>
                    <a:pt x="155473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9178" y="1155956"/>
              <a:ext cx="229212" cy="21915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758" y="1159005"/>
              <a:ext cx="182270" cy="213361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283614" y="1159011"/>
              <a:ext cx="513080" cy="213995"/>
            </a:xfrm>
            <a:custGeom>
              <a:avLst/>
              <a:gdLst/>
              <a:ahLst/>
              <a:cxnLst/>
              <a:rect l="l" t="t" r="r" b="b"/>
              <a:pathLst>
                <a:path w="513080" h="213994">
                  <a:moveTo>
                    <a:pt x="159816" y="180708"/>
                  </a:moveTo>
                  <a:lnTo>
                    <a:pt x="39331" y="180708"/>
                  </a:lnTo>
                  <a:lnTo>
                    <a:pt x="39331" y="180441"/>
                  </a:lnTo>
                  <a:lnTo>
                    <a:pt x="39331" y="121310"/>
                  </a:lnTo>
                  <a:lnTo>
                    <a:pt x="142290" y="120700"/>
                  </a:lnTo>
                  <a:lnTo>
                    <a:pt x="142595" y="88696"/>
                  </a:lnTo>
                  <a:lnTo>
                    <a:pt x="39458" y="89293"/>
                  </a:lnTo>
                  <a:lnTo>
                    <a:pt x="36512" y="89306"/>
                  </a:lnTo>
                  <a:lnTo>
                    <a:pt x="36512" y="121018"/>
                  </a:lnTo>
                  <a:lnTo>
                    <a:pt x="36372" y="121018"/>
                  </a:lnTo>
                  <a:lnTo>
                    <a:pt x="36372" y="105308"/>
                  </a:lnTo>
                  <a:lnTo>
                    <a:pt x="36512" y="121018"/>
                  </a:lnTo>
                  <a:lnTo>
                    <a:pt x="36512" y="89306"/>
                  </a:lnTo>
                  <a:lnTo>
                    <a:pt x="36372" y="89306"/>
                  </a:lnTo>
                  <a:lnTo>
                    <a:pt x="39509" y="89268"/>
                  </a:lnTo>
                  <a:lnTo>
                    <a:pt x="39509" y="33388"/>
                  </a:lnTo>
                  <a:lnTo>
                    <a:pt x="155549" y="33388"/>
                  </a:lnTo>
                  <a:lnTo>
                    <a:pt x="155549" y="368"/>
                  </a:lnTo>
                  <a:lnTo>
                    <a:pt x="508" y="368"/>
                  </a:lnTo>
                  <a:lnTo>
                    <a:pt x="508" y="33388"/>
                  </a:lnTo>
                  <a:lnTo>
                    <a:pt x="381" y="33388"/>
                  </a:lnTo>
                  <a:lnTo>
                    <a:pt x="381" y="89268"/>
                  </a:lnTo>
                  <a:lnTo>
                    <a:pt x="254" y="89268"/>
                  </a:lnTo>
                  <a:lnTo>
                    <a:pt x="254" y="121018"/>
                  </a:lnTo>
                  <a:lnTo>
                    <a:pt x="127" y="121018"/>
                  </a:lnTo>
                  <a:lnTo>
                    <a:pt x="127" y="180708"/>
                  </a:lnTo>
                  <a:lnTo>
                    <a:pt x="0" y="180708"/>
                  </a:lnTo>
                  <a:lnTo>
                    <a:pt x="0" y="213728"/>
                  </a:lnTo>
                  <a:lnTo>
                    <a:pt x="159816" y="213728"/>
                  </a:lnTo>
                  <a:lnTo>
                    <a:pt x="159816" y="180708"/>
                  </a:lnTo>
                  <a:close/>
                </a:path>
                <a:path w="513080" h="213994">
                  <a:moveTo>
                    <a:pt x="159969" y="180136"/>
                  </a:moveTo>
                  <a:lnTo>
                    <a:pt x="39331" y="180441"/>
                  </a:lnTo>
                  <a:lnTo>
                    <a:pt x="159969" y="180441"/>
                  </a:lnTo>
                  <a:lnTo>
                    <a:pt x="159969" y="180136"/>
                  </a:lnTo>
                  <a:close/>
                </a:path>
                <a:path w="513080" h="213994">
                  <a:moveTo>
                    <a:pt x="512927" y="0"/>
                  </a:moveTo>
                  <a:lnTo>
                    <a:pt x="475132" y="0"/>
                  </a:lnTo>
                  <a:lnTo>
                    <a:pt x="420484" y="163156"/>
                  </a:lnTo>
                  <a:lnTo>
                    <a:pt x="379603" y="39319"/>
                  </a:lnTo>
                  <a:lnTo>
                    <a:pt x="366623" y="0"/>
                  </a:lnTo>
                  <a:lnTo>
                    <a:pt x="330047" y="0"/>
                  </a:lnTo>
                  <a:lnTo>
                    <a:pt x="274916" y="162306"/>
                  </a:lnTo>
                  <a:lnTo>
                    <a:pt x="221843" y="0"/>
                  </a:lnTo>
                  <a:lnTo>
                    <a:pt x="180695" y="0"/>
                  </a:lnTo>
                  <a:lnTo>
                    <a:pt x="251409" y="213360"/>
                  </a:lnTo>
                  <a:lnTo>
                    <a:pt x="293776" y="213360"/>
                  </a:lnTo>
                  <a:lnTo>
                    <a:pt x="300710" y="192938"/>
                  </a:lnTo>
                  <a:lnTo>
                    <a:pt x="347383" y="55587"/>
                  </a:lnTo>
                  <a:lnTo>
                    <a:pt x="400151" y="213360"/>
                  </a:lnTo>
                  <a:lnTo>
                    <a:pt x="442214" y="213360"/>
                  </a:lnTo>
                  <a:lnTo>
                    <a:pt x="448983" y="192938"/>
                  </a:lnTo>
                  <a:lnTo>
                    <a:pt x="512927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1975" y="1159005"/>
              <a:ext cx="231343" cy="21336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0448" y="1159005"/>
              <a:ext cx="182271" cy="21336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3259" y="1159005"/>
              <a:ext cx="209397" cy="213361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0" y="1780410"/>
            <a:ext cx="7557770" cy="8911590"/>
            <a:chOff x="0" y="1780410"/>
            <a:chExt cx="7557770" cy="8911590"/>
          </a:xfrm>
        </p:grpSpPr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4377430"/>
              <a:ext cx="7557433" cy="6314569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0" y="10348956"/>
              <a:ext cx="340995" cy="343535"/>
            </a:xfrm>
            <a:custGeom>
              <a:avLst/>
              <a:gdLst/>
              <a:ahLst/>
              <a:cxnLst/>
              <a:rect l="l" t="t" r="r" b="b"/>
              <a:pathLst>
                <a:path w="340995" h="343534">
                  <a:moveTo>
                    <a:pt x="0" y="343043"/>
                  </a:moveTo>
                  <a:lnTo>
                    <a:pt x="0" y="0"/>
                  </a:lnTo>
                  <a:lnTo>
                    <a:pt x="340668" y="0"/>
                  </a:lnTo>
                  <a:lnTo>
                    <a:pt x="340668" y="343043"/>
                  </a:lnTo>
                  <a:lnTo>
                    <a:pt x="0" y="343043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300" y="10457275"/>
              <a:ext cx="207401" cy="12659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24730" y="10501649"/>
              <a:ext cx="1155006" cy="82299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087272" y="1780409"/>
              <a:ext cx="5855335" cy="4841240"/>
            </a:xfrm>
            <a:custGeom>
              <a:avLst/>
              <a:gdLst/>
              <a:ahLst/>
              <a:cxnLst/>
              <a:rect l="l" t="t" r="r" b="b"/>
              <a:pathLst>
                <a:path w="5855334" h="4841240">
                  <a:moveTo>
                    <a:pt x="5855195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5380317" y="406400"/>
                  </a:lnTo>
                  <a:lnTo>
                    <a:pt x="5380317" y="4841240"/>
                  </a:lnTo>
                  <a:lnTo>
                    <a:pt x="5855195" y="4841240"/>
                  </a:lnTo>
                  <a:lnTo>
                    <a:pt x="5855195" y="406400"/>
                  </a:lnTo>
                  <a:lnTo>
                    <a:pt x="5855195" y="0"/>
                  </a:lnTo>
                  <a:close/>
                </a:path>
              </a:pathLst>
            </a:custGeom>
            <a:solidFill>
              <a:srgbClr val="FCCA0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12392" y="2094685"/>
              <a:ext cx="5855335" cy="5513705"/>
            </a:xfrm>
            <a:custGeom>
              <a:avLst/>
              <a:gdLst/>
              <a:ahLst/>
              <a:cxnLst/>
              <a:rect l="l" t="t" r="r" b="b"/>
              <a:pathLst>
                <a:path w="5855335" h="5513705">
                  <a:moveTo>
                    <a:pt x="5855205" y="0"/>
                  </a:moveTo>
                  <a:lnTo>
                    <a:pt x="0" y="0"/>
                  </a:lnTo>
                  <a:lnTo>
                    <a:pt x="0" y="5513626"/>
                  </a:lnTo>
                  <a:lnTo>
                    <a:pt x="5855205" y="5513626"/>
                  </a:lnTo>
                  <a:lnTo>
                    <a:pt x="58552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4642549" y="1530606"/>
            <a:ext cx="1607185" cy="572389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7350" spc="-50">
                <a:solidFill>
                  <a:srgbClr val="0B589C"/>
                </a:solidFill>
                <a:latin typeface="Arial MT"/>
                <a:cs typeface="Arial MT"/>
              </a:rPr>
              <a:t>”</a:t>
            </a:r>
            <a:endParaRPr sz="37350">
              <a:latin typeface="Arial MT"/>
              <a:cs typeface="Arial MT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932317" y="2450390"/>
            <a:ext cx="5210810" cy="4726305"/>
            <a:chOff x="932317" y="2450390"/>
            <a:chExt cx="5210810" cy="4726305"/>
          </a:xfrm>
        </p:grpSpPr>
        <p:pic>
          <p:nvPicPr>
            <p:cNvPr id="30" name="object 3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5975" y="4931401"/>
              <a:ext cx="265943" cy="113842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4933" y="4931401"/>
              <a:ext cx="73760" cy="113079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7129" y="4963712"/>
              <a:ext cx="258272" cy="81532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710853" y="4963712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79">
                  <a:moveTo>
                    <a:pt x="10363" y="759"/>
                  </a:moveTo>
                  <a:lnTo>
                    <a:pt x="0" y="759"/>
                  </a:lnTo>
                  <a:lnTo>
                    <a:pt x="0" y="80769"/>
                  </a:lnTo>
                  <a:lnTo>
                    <a:pt x="10820" y="80769"/>
                  </a:lnTo>
                  <a:lnTo>
                    <a:pt x="10820" y="30477"/>
                  </a:lnTo>
                  <a:lnTo>
                    <a:pt x="13208" y="23187"/>
                  </a:lnTo>
                  <a:lnTo>
                    <a:pt x="13797" y="22553"/>
                  </a:lnTo>
                  <a:lnTo>
                    <a:pt x="10363" y="22553"/>
                  </a:lnTo>
                  <a:lnTo>
                    <a:pt x="9295" y="18741"/>
                  </a:lnTo>
                  <a:lnTo>
                    <a:pt x="10363" y="15829"/>
                  </a:lnTo>
                  <a:lnTo>
                    <a:pt x="10363" y="759"/>
                  </a:lnTo>
                  <a:close/>
                </a:path>
                <a:path w="40639" h="81279">
                  <a:moveTo>
                    <a:pt x="10363" y="15829"/>
                  </a:moveTo>
                  <a:lnTo>
                    <a:pt x="9295" y="18741"/>
                  </a:lnTo>
                  <a:lnTo>
                    <a:pt x="10363" y="22553"/>
                  </a:lnTo>
                  <a:lnTo>
                    <a:pt x="10363" y="15829"/>
                  </a:lnTo>
                  <a:close/>
                </a:path>
                <a:path w="40639" h="81279">
                  <a:moveTo>
                    <a:pt x="40233" y="0"/>
                  </a:moveTo>
                  <a:lnTo>
                    <a:pt x="32410" y="0"/>
                  </a:lnTo>
                  <a:lnTo>
                    <a:pt x="25854" y="1598"/>
                  </a:lnTo>
                  <a:lnTo>
                    <a:pt x="15288" y="7999"/>
                  </a:lnTo>
                  <a:lnTo>
                    <a:pt x="11530" y="12646"/>
                  </a:lnTo>
                  <a:lnTo>
                    <a:pt x="10363" y="15829"/>
                  </a:lnTo>
                  <a:lnTo>
                    <a:pt x="10363" y="22553"/>
                  </a:lnTo>
                  <a:lnTo>
                    <a:pt x="13797" y="22553"/>
                  </a:lnTo>
                  <a:lnTo>
                    <a:pt x="22758" y="12928"/>
                  </a:lnTo>
                  <a:lnTo>
                    <a:pt x="29361" y="10360"/>
                  </a:lnTo>
                  <a:lnTo>
                    <a:pt x="40233" y="10360"/>
                  </a:lnTo>
                  <a:lnTo>
                    <a:pt x="40233" y="0"/>
                  </a:lnTo>
                  <a:close/>
                </a:path>
                <a:path w="40639" h="81279">
                  <a:moveTo>
                    <a:pt x="40233" y="10360"/>
                  </a:moveTo>
                  <a:lnTo>
                    <a:pt x="38199" y="10360"/>
                  </a:lnTo>
                  <a:lnTo>
                    <a:pt x="38605" y="10386"/>
                  </a:lnTo>
                  <a:lnTo>
                    <a:pt x="39419" y="10487"/>
                  </a:lnTo>
                  <a:lnTo>
                    <a:pt x="40233" y="10511"/>
                  </a:lnTo>
                  <a:lnTo>
                    <a:pt x="40233" y="10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46825" y="4936888"/>
              <a:ext cx="179981" cy="108507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17973" y="4963712"/>
              <a:ext cx="256183" cy="111095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06924" y="4963712"/>
              <a:ext cx="118720" cy="81532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24633" y="4930638"/>
              <a:ext cx="149000" cy="114606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2360" y="4931401"/>
              <a:ext cx="855132" cy="142646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3824356" y="4931401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4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4">
                  <a:moveTo>
                    <a:pt x="10158" y="0"/>
                  </a:moveTo>
                  <a:lnTo>
                    <a:pt x="5687" y="0"/>
                  </a:lnTo>
                  <a:lnTo>
                    <a:pt x="3808" y="737"/>
                  </a:lnTo>
                  <a:lnTo>
                    <a:pt x="759" y="3682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7" y="15393"/>
                  </a:lnTo>
                  <a:lnTo>
                    <a:pt x="10259" y="15393"/>
                  </a:lnTo>
                  <a:lnTo>
                    <a:pt x="12164" y="14630"/>
                  </a:lnTo>
                  <a:lnTo>
                    <a:pt x="15111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7"/>
                  </a:lnTo>
                  <a:lnTo>
                    <a:pt x="12038" y="709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71145" y="4963712"/>
              <a:ext cx="73760" cy="80769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4048873" y="4946795"/>
              <a:ext cx="55244" cy="99060"/>
            </a:xfrm>
            <a:custGeom>
              <a:avLst/>
              <a:gdLst/>
              <a:ahLst/>
              <a:cxnLst/>
              <a:rect l="l" t="t" r="r" b="b"/>
              <a:pathLst>
                <a:path w="55245" h="99060">
                  <a:moveTo>
                    <a:pt x="25146" y="0"/>
                  </a:moveTo>
                  <a:lnTo>
                    <a:pt x="14324" y="0"/>
                  </a:lnTo>
                  <a:lnTo>
                    <a:pt x="14413" y="82800"/>
                  </a:lnTo>
                  <a:lnTo>
                    <a:pt x="16355" y="88286"/>
                  </a:lnTo>
                  <a:lnTo>
                    <a:pt x="24484" y="96415"/>
                  </a:lnTo>
                  <a:lnTo>
                    <a:pt x="30276" y="98449"/>
                  </a:lnTo>
                  <a:lnTo>
                    <a:pt x="40943" y="98449"/>
                  </a:lnTo>
                  <a:lnTo>
                    <a:pt x="44016" y="97991"/>
                  </a:lnTo>
                  <a:lnTo>
                    <a:pt x="50011" y="96163"/>
                  </a:lnTo>
                  <a:lnTo>
                    <a:pt x="52577" y="94742"/>
                  </a:lnTo>
                  <a:lnTo>
                    <a:pt x="54709" y="92807"/>
                  </a:lnTo>
                  <a:lnTo>
                    <a:pt x="52916" y="89150"/>
                  </a:lnTo>
                  <a:lnTo>
                    <a:pt x="34542" y="89150"/>
                  </a:lnTo>
                  <a:lnTo>
                    <a:pt x="31114" y="87884"/>
                  </a:lnTo>
                  <a:lnTo>
                    <a:pt x="26337" y="82800"/>
                  </a:lnTo>
                  <a:lnTo>
                    <a:pt x="25146" y="79197"/>
                  </a:lnTo>
                  <a:lnTo>
                    <a:pt x="25146" y="0"/>
                  </a:lnTo>
                  <a:close/>
                </a:path>
                <a:path w="55245" h="99060">
                  <a:moveTo>
                    <a:pt x="50900" y="85035"/>
                  </a:moveTo>
                  <a:lnTo>
                    <a:pt x="47750" y="87778"/>
                  </a:lnTo>
                  <a:lnTo>
                    <a:pt x="43787" y="89150"/>
                  </a:lnTo>
                  <a:lnTo>
                    <a:pt x="52916" y="89150"/>
                  </a:lnTo>
                  <a:lnTo>
                    <a:pt x="50900" y="85035"/>
                  </a:lnTo>
                  <a:close/>
                </a:path>
                <a:path w="55245" h="99060">
                  <a:moveTo>
                    <a:pt x="14324" y="17675"/>
                  </a:moveTo>
                  <a:lnTo>
                    <a:pt x="0" y="17675"/>
                  </a:lnTo>
                  <a:lnTo>
                    <a:pt x="0" y="26668"/>
                  </a:lnTo>
                  <a:lnTo>
                    <a:pt x="14324" y="26668"/>
                  </a:lnTo>
                  <a:lnTo>
                    <a:pt x="14324" y="17675"/>
                  </a:lnTo>
                  <a:close/>
                </a:path>
                <a:path w="55245" h="99060">
                  <a:moveTo>
                    <a:pt x="49528" y="17675"/>
                  </a:moveTo>
                  <a:lnTo>
                    <a:pt x="25146" y="17675"/>
                  </a:lnTo>
                  <a:lnTo>
                    <a:pt x="25146" y="26668"/>
                  </a:lnTo>
                  <a:lnTo>
                    <a:pt x="49528" y="26668"/>
                  </a:lnTo>
                  <a:lnTo>
                    <a:pt x="49528" y="17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26596" y="4931401"/>
              <a:ext cx="73760" cy="113079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24894" y="4963712"/>
              <a:ext cx="78030" cy="81532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4412225" y="4931401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4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48548" y="4963712"/>
              <a:ext cx="181156" cy="111095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4660796" y="4931401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4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4">
                  <a:moveTo>
                    <a:pt x="10160" y="0"/>
                  </a:moveTo>
                  <a:lnTo>
                    <a:pt x="5688" y="0"/>
                  </a:lnTo>
                  <a:lnTo>
                    <a:pt x="3808" y="737"/>
                  </a:lnTo>
                  <a:lnTo>
                    <a:pt x="759" y="3682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8" y="15393"/>
                  </a:lnTo>
                  <a:lnTo>
                    <a:pt x="10260" y="15393"/>
                  </a:lnTo>
                  <a:lnTo>
                    <a:pt x="12165" y="14630"/>
                  </a:lnTo>
                  <a:lnTo>
                    <a:pt x="15112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7"/>
                  </a:lnTo>
                  <a:lnTo>
                    <a:pt x="12038" y="709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96462" y="4946795"/>
              <a:ext cx="131065" cy="98449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4848105" y="4931401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4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4">
                  <a:moveTo>
                    <a:pt x="10158" y="0"/>
                  </a:moveTo>
                  <a:lnTo>
                    <a:pt x="5688" y="0"/>
                  </a:lnTo>
                  <a:lnTo>
                    <a:pt x="3808" y="737"/>
                  </a:lnTo>
                  <a:lnTo>
                    <a:pt x="759" y="3682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8" y="15393"/>
                  </a:lnTo>
                  <a:lnTo>
                    <a:pt x="10260" y="15393"/>
                  </a:lnTo>
                  <a:lnTo>
                    <a:pt x="12164" y="14630"/>
                  </a:lnTo>
                  <a:lnTo>
                    <a:pt x="15113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7"/>
                  </a:lnTo>
                  <a:lnTo>
                    <a:pt x="12038" y="709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886816" y="4963712"/>
              <a:ext cx="151790" cy="81532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38970" y="4963712"/>
              <a:ext cx="67154" cy="81532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238892" y="4963712"/>
              <a:ext cx="73760" cy="80769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37190" y="4931401"/>
              <a:ext cx="81230" cy="113842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529146" y="4931401"/>
              <a:ext cx="197762" cy="113842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51197" y="4963712"/>
              <a:ext cx="67154" cy="81532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5838621" y="4931406"/>
              <a:ext cx="91440" cy="114300"/>
            </a:xfrm>
            <a:custGeom>
              <a:avLst/>
              <a:gdLst/>
              <a:ahLst/>
              <a:cxnLst/>
              <a:rect l="l" t="t" r="r" b="b"/>
              <a:pathLst>
                <a:path w="91439" h="114300">
                  <a:moveTo>
                    <a:pt x="14325" y="33070"/>
                  </a:moveTo>
                  <a:lnTo>
                    <a:pt x="0" y="33070"/>
                  </a:lnTo>
                  <a:lnTo>
                    <a:pt x="0" y="42062"/>
                  </a:lnTo>
                  <a:lnTo>
                    <a:pt x="14325" y="42062"/>
                  </a:lnTo>
                  <a:lnTo>
                    <a:pt x="14325" y="33070"/>
                  </a:lnTo>
                  <a:close/>
                </a:path>
                <a:path w="91439" h="114300">
                  <a:moveTo>
                    <a:pt x="54711" y="108204"/>
                  </a:moveTo>
                  <a:lnTo>
                    <a:pt x="52908" y="104546"/>
                  </a:lnTo>
                  <a:lnTo>
                    <a:pt x="50901" y="100431"/>
                  </a:lnTo>
                  <a:lnTo>
                    <a:pt x="47752" y="103174"/>
                  </a:lnTo>
                  <a:lnTo>
                    <a:pt x="43789" y="104546"/>
                  </a:lnTo>
                  <a:lnTo>
                    <a:pt x="34544" y="104546"/>
                  </a:lnTo>
                  <a:lnTo>
                    <a:pt x="31115" y="103276"/>
                  </a:lnTo>
                  <a:lnTo>
                    <a:pt x="26339" y="98196"/>
                  </a:lnTo>
                  <a:lnTo>
                    <a:pt x="25146" y="94589"/>
                  </a:lnTo>
                  <a:lnTo>
                    <a:pt x="25146" y="42062"/>
                  </a:lnTo>
                  <a:lnTo>
                    <a:pt x="49530" y="42062"/>
                  </a:lnTo>
                  <a:lnTo>
                    <a:pt x="49530" y="33070"/>
                  </a:lnTo>
                  <a:lnTo>
                    <a:pt x="25146" y="33070"/>
                  </a:lnTo>
                  <a:lnTo>
                    <a:pt x="25146" y="15392"/>
                  </a:lnTo>
                  <a:lnTo>
                    <a:pt x="14325" y="15392"/>
                  </a:lnTo>
                  <a:lnTo>
                    <a:pt x="14414" y="98196"/>
                  </a:lnTo>
                  <a:lnTo>
                    <a:pt x="16357" y="103682"/>
                  </a:lnTo>
                  <a:lnTo>
                    <a:pt x="24485" y="111810"/>
                  </a:lnTo>
                  <a:lnTo>
                    <a:pt x="30276" y="113842"/>
                  </a:lnTo>
                  <a:lnTo>
                    <a:pt x="40944" y="113842"/>
                  </a:lnTo>
                  <a:lnTo>
                    <a:pt x="44018" y="113385"/>
                  </a:lnTo>
                  <a:lnTo>
                    <a:pt x="50012" y="111556"/>
                  </a:lnTo>
                  <a:lnTo>
                    <a:pt x="52578" y="110134"/>
                  </a:lnTo>
                  <a:lnTo>
                    <a:pt x="54711" y="108204"/>
                  </a:lnTo>
                  <a:close/>
                </a:path>
                <a:path w="91439" h="114300">
                  <a:moveTo>
                    <a:pt x="88544" y="33070"/>
                  </a:moveTo>
                  <a:lnTo>
                    <a:pt x="77724" y="33070"/>
                  </a:lnTo>
                  <a:lnTo>
                    <a:pt x="77876" y="113080"/>
                  </a:lnTo>
                  <a:lnTo>
                    <a:pt x="88544" y="113080"/>
                  </a:lnTo>
                  <a:lnTo>
                    <a:pt x="88544" y="33070"/>
                  </a:lnTo>
                  <a:close/>
                </a:path>
                <a:path w="91439" h="114300">
                  <a:moveTo>
                    <a:pt x="91135" y="5334"/>
                  </a:moveTo>
                  <a:lnTo>
                    <a:pt x="90373" y="3556"/>
                  </a:lnTo>
                  <a:lnTo>
                    <a:pt x="87325" y="711"/>
                  </a:lnTo>
                  <a:lnTo>
                    <a:pt x="85445" y="0"/>
                  </a:lnTo>
                  <a:lnTo>
                    <a:pt x="80975" y="0"/>
                  </a:lnTo>
                  <a:lnTo>
                    <a:pt x="79095" y="736"/>
                  </a:lnTo>
                  <a:lnTo>
                    <a:pt x="76047" y="3683"/>
                  </a:lnTo>
                  <a:lnTo>
                    <a:pt x="75349" y="5334"/>
                  </a:lnTo>
                  <a:lnTo>
                    <a:pt x="75285" y="9753"/>
                  </a:lnTo>
                  <a:lnTo>
                    <a:pt x="76047" y="11582"/>
                  </a:lnTo>
                  <a:lnTo>
                    <a:pt x="79095" y="14630"/>
                  </a:lnTo>
                  <a:lnTo>
                    <a:pt x="80975" y="15392"/>
                  </a:lnTo>
                  <a:lnTo>
                    <a:pt x="85547" y="15392"/>
                  </a:lnTo>
                  <a:lnTo>
                    <a:pt x="87452" y="14630"/>
                  </a:lnTo>
                  <a:lnTo>
                    <a:pt x="90398" y="11582"/>
                  </a:lnTo>
                  <a:lnTo>
                    <a:pt x="91109" y="9753"/>
                  </a:lnTo>
                  <a:lnTo>
                    <a:pt x="91135" y="5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52671" y="4963712"/>
              <a:ext cx="81432" cy="81532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59609" y="4963712"/>
              <a:ext cx="73761" cy="80769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2988" y="5141559"/>
              <a:ext cx="2833423" cy="142646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3814089" y="5141566"/>
              <a:ext cx="140970" cy="114300"/>
            </a:xfrm>
            <a:custGeom>
              <a:avLst/>
              <a:gdLst/>
              <a:ahLst/>
              <a:cxnLst/>
              <a:rect l="l" t="t" r="r" b="b"/>
              <a:pathLst>
                <a:path w="140970" h="114300">
                  <a:moveTo>
                    <a:pt x="39928" y="67056"/>
                  </a:moveTo>
                  <a:lnTo>
                    <a:pt x="0" y="67056"/>
                  </a:lnTo>
                  <a:lnTo>
                    <a:pt x="0" y="76352"/>
                  </a:lnTo>
                  <a:lnTo>
                    <a:pt x="39928" y="76504"/>
                  </a:lnTo>
                  <a:lnTo>
                    <a:pt x="39928" y="67056"/>
                  </a:lnTo>
                  <a:close/>
                </a:path>
                <a:path w="140970" h="114300">
                  <a:moveTo>
                    <a:pt x="67513" y="33070"/>
                  </a:moveTo>
                  <a:lnTo>
                    <a:pt x="53187" y="33070"/>
                  </a:lnTo>
                  <a:lnTo>
                    <a:pt x="53187" y="42062"/>
                  </a:lnTo>
                  <a:lnTo>
                    <a:pt x="67513" y="42062"/>
                  </a:lnTo>
                  <a:lnTo>
                    <a:pt x="67513" y="33070"/>
                  </a:lnTo>
                  <a:close/>
                </a:path>
                <a:path w="140970" h="114300">
                  <a:moveTo>
                    <a:pt x="107899" y="108204"/>
                  </a:moveTo>
                  <a:lnTo>
                    <a:pt x="106108" y="104546"/>
                  </a:lnTo>
                  <a:lnTo>
                    <a:pt x="104089" y="100431"/>
                  </a:lnTo>
                  <a:lnTo>
                    <a:pt x="100939" y="103174"/>
                  </a:lnTo>
                  <a:lnTo>
                    <a:pt x="96977" y="104546"/>
                  </a:lnTo>
                  <a:lnTo>
                    <a:pt x="87731" y="104546"/>
                  </a:lnTo>
                  <a:lnTo>
                    <a:pt x="84302" y="103276"/>
                  </a:lnTo>
                  <a:lnTo>
                    <a:pt x="79527" y="98196"/>
                  </a:lnTo>
                  <a:lnTo>
                    <a:pt x="78333" y="94589"/>
                  </a:lnTo>
                  <a:lnTo>
                    <a:pt x="78333" y="42062"/>
                  </a:lnTo>
                  <a:lnTo>
                    <a:pt x="102717" y="42062"/>
                  </a:lnTo>
                  <a:lnTo>
                    <a:pt x="102717" y="33070"/>
                  </a:lnTo>
                  <a:lnTo>
                    <a:pt x="78333" y="33070"/>
                  </a:lnTo>
                  <a:lnTo>
                    <a:pt x="78333" y="15392"/>
                  </a:lnTo>
                  <a:lnTo>
                    <a:pt x="67513" y="15392"/>
                  </a:lnTo>
                  <a:lnTo>
                    <a:pt x="67602" y="98196"/>
                  </a:lnTo>
                  <a:lnTo>
                    <a:pt x="69545" y="103682"/>
                  </a:lnTo>
                  <a:lnTo>
                    <a:pt x="77673" y="111810"/>
                  </a:lnTo>
                  <a:lnTo>
                    <a:pt x="83464" y="113842"/>
                  </a:lnTo>
                  <a:lnTo>
                    <a:pt x="94132" y="113842"/>
                  </a:lnTo>
                  <a:lnTo>
                    <a:pt x="97205" y="113385"/>
                  </a:lnTo>
                  <a:lnTo>
                    <a:pt x="103200" y="111556"/>
                  </a:lnTo>
                  <a:lnTo>
                    <a:pt x="105765" y="110134"/>
                  </a:lnTo>
                  <a:lnTo>
                    <a:pt x="107899" y="108204"/>
                  </a:lnTo>
                  <a:close/>
                </a:path>
                <a:path w="140970" h="114300">
                  <a:moveTo>
                    <a:pt x="138379" y="33070"/>
                  </a:moveTo>
                  <a:lnTo>
                    <a:pt x="127558" y="33070"/>
                  </a:lnTo>
                  <a:lnTo>
                    <a:pt x="127711" y="113080"/>
                  </a:lnTo>
                  <a:lnTo>
                    <a:pt x="138379" y="113080"/>
                  </a:lnTo>
                  <a:lnTo>
                    <a:pt x="138379" y="33070"/>
                  </a:lnTo>
                  <a:close/>
                </a:path>
                <a:path w="140970" h="114300">
                  <a:moveTo>
                    <a:pt x="140970" y="5334"/>
                  </a:moveTo>
                  <a:lnTo>
                    <a:pt x="140208" y="3556"/>
                  </a:lnTo>
                  <a:lnTo>
                    <a:pt x="137160" y="711"/>
                  </a:lnTo>
                  <a:lnTo>
                    <a:pt x="135280" y="0"/>
                  </a:lnTo>
                  <a:lnTo>
                    <a:pt x="130810" y="0"/>
                  </a:lnTo>
                  <a:lnTo>
                    <a:pt x="128930" y="736"/>
                  </a:lnTo>
                  <a:lnTo>
                    <a:pt x="125882" y="3683"/>
                  </a:lnTo>
                  <a:lnTo>
                    <a:pt x="125183" y="5334"/>
                  </a:lnTo>
                  <a:lnTo>
                    <a:pt x="125120" y="9753"/>
                  </a:lnTo>
                  <a:lnTo>
                    <a:pt x="125882" y="11582"/>
                  </a:lnTo>
                  <a:lnTo>
                    <a:pt x="128930" y="14630"/>
                  </a:lnTo>
                  <a:lnTo>
                    <a:pt x="130810" y="15392"/>
                  </a:lnTo>
                  <a:lnTo>
                    <a:pt x="135382" y="15392"/>
                  </a:lnTo>
                  <a:lnTo>
                    <a:pt x="137287" y="14630"/>
                  </a:lnTo>
                  <a:lnTo>
                    <a:pt x="140233" y="11582"/>
                  </a:lnTo>
                  <a:lnTo>
                    <a:pt x="140944" y="9753"/>
                  </a:lnTo>
                  <a:lnTo>
                    <a:pt x="140970" y="5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74569" y="5173869"/>
              <a:ext cx="78030" cy="81532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4074695" y="5173869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79">
                  <a:moveTo>
                    <a:pt x="10364" y="760"/>
                  </a:moveTo>
                  <a:lnTo>
                    <a:pt x="0" y="760"/>
                  </a:lnTo>
                  <a:lnTo>
                    <a:pt x="0" y="80770"/>
                  </a:lnTo>
                  <a:lnTo>
                    <a:pt x="10821" y="80770"/>
                  </a:lnTo>
                  <a:lnTo>
                    <a:pt x="10821" y="30478"/>
                  </a:lnTo>
                  <a:lnTo>
                    <a:pt x="13208" y="23187"/>
                  </a:lnTo>
                  <a:lnTo>
                    <a:pt x="13798" y="22553"/>
                  </a:lnTo>
                  <a:lnTo>
                    <a:pt x="10364" y="22553"/>
                  </a:lnTo>
                  <a:lnTo>
                    <a:pt x="9295" y="18742"/>
                  </a:lnTo>
                  <a:lnTo>
                    <a:pt x="10364" y="15826"/>
                  </a:lnTo>
                  <a:lnTo>
                    <a:pt x="10364" y="760"/>
                  </a:lnTo>
                  <a:close/>
                </a:path>
                <a:path w="40639" h="81279">
                  <a:moveTo>
                    <a:pt x="10364" y="15826"/>
                  </a:moveTo>
                  <a:lnTo>
                    <a:pt x="9295" y="18742"/>
                  </a:lnTo>
                  <a:lnTo>
                    <a:pt x="10364" y="22553"/>
                  </a:lnTo>
                  <a:lnTo>
                    <a:pt x="10364" y="15826"/>
                  </a:lnTo>
                  <a:close/>
                </a:path>
                <a:path w="40639" h="81279">
                  <a:moveTo>
                    <a:pt x="40233" y="0"/>
                  </a:moveTo>
                  <a:lnTo>
                    <a:pt x="32410" y="0"/>
                  </a:lnTo>
                  <a:lnTo>
                    <a:pt x="25854" y="1598"/>
                  </a:lnTo>
                  <a:lnTo>
                    <a:pt x="15289" y="7999"/>
                  </a:lnTo>
                  <a:lnTo>
                    <a:pt x="11530" y="12647"/>
                  </a:lnTo>
                  <a:lnTo>
                    <a:pt x="10364" y="15826"/>
                  </a:lnTo>
                  <a:lnTo>
                    <a:pt x="10364" y="22553"/>
                  </a:lnTo>
                  <a:lnTo>
                    <a:pt x="13798" y="22553"/>
                  </a:lnTo>
                  <a:lnTo>
                    <a:pt x="22759" y="12928"/>
                  </a:lnTo>
                  <a:lnTo>
                    <a:pt x="29361" y="10361"/>
                  </a:lnTo>
                  <a:lnTo>
                    <a:pt x="40233" y="10361"/>
                  </a:lnTo>
                  <a:lnTo>
                    <a:pt x="40233" y="0"/>
                  </a:lnTo>
                  <a:close/>
                </a:path>
                <a:path w="40639" h="81279">
                  <a:moveTo>
                    <a:pt x="40233" y="10361"/>
                  </a:moveTo>
                  <a:lnTo>
                    <a:pt x="38199" y="10361"/>
                  </a:lnTo>
                  <a:lnTo>
                    <a:pt x="38606" y="10386"/>
                  </a:lnTo>
                  <a:lnTo>
                    <a:pt x="39419" y="10487"/>
                  </a:lnTo>
                  <a:lnTo>
                    <a:pt x="40233" y="10513"/>
                  </a:lnTo>
                  <a:lnTo>
                    <a:pt x="40233" y="103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163396" y="5141559"/>
              <a:ext cx="1978463" cy="143407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5426" y="5384027"/>
              <a:ext cx="73760" cy="80769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60368" y="5351717"/>
              <a:ext cx="265327" cy="113842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1344739" y="5384034"/>
              <a:ext cx="95250" cy="81915"/>
            </a:xfrm>
            <a:custGeom>
              <a:avLst/>
              <a:gdLst/>
              <a:ahLst/>
              <a:cxnLst/>
              <a:rect l="l" t="t" r="r" b="b"/>
              <a:pathLst>
                <a:path w="95250" h="81914">
                  <a:moveTo>
                    <a:pt x="65684" y="54305"/>
                  </a:moveTo>
                  <a:lnTo>
                    <a:pt x="30353" y="35509"/>
                  </a:lnTo>
                  <a:lnTo>
                    <a:pt x="26949" y="34721"/>
                  </a:lnTo>
                  <a:lnTo>
                    <a:pt x="20751" y="32791"/>
                  </a:lnTo>
                  <a:lnTo>
                    <a:pt x="18262" y="31445"/>
                  </a:lnTo>
                  <a:lnTo>
                    <a:pt x="14503" y="27990"/>
                  </a:lnTo>
                  <a:lnTo>
                    <a:pt x="13563" y="25603"/>
                  </a:lnTo>
                  <a:lnTo>
                    <a:pt x="13563" y="18694"/>
                  </a:lnTo>
                  <a:lnTo>
                    <a:pt x="15265" y="15519"/>
                  </a:lnTo>
                  <a:lnTo>
                    <a:pt x="22072" y="10541"/>
                  </a:lnTo>
                  <a:lnTo>
                    <a:pt x="27381" y="9296"/>
                  </a:lnTo>
                  <a:lnTo>
                    <a:pt x="38658" y="9296"/>
                  </a:lnTo>
                  <a:lnTo>
                    <a:pt x="42722" y="9829"/>
                  </a:lnTo>
                  <a:lnTo>
                    <a:pt x="50850" y="11963"/>
                  </a:lnTo>
                  <a:lnTo>
                    <a:pt x="54660" y="13716"/>
                  </a:lnTo>
                  <a:lnTo>
                    <a:pt x="58216" y="16154"/>
                  </a:lnTo>
                  <a:lnTo>
                    <a:pt x="62941" y="7467"/>
                  </a:lnTo>
                  <a:lnTo>
                    <a:pt x="59588" y="5232"/>
                  </a:lnTo>
                  <a:lnTo>
                    <a:pt x="55321" y="3429"/>
                  </a:lnTo>
                  <a:lnTo>
                    <a:pt x="44958" y="685"/>
                  </a:lnTo>
                  <a:lnTo>
                    <a:pt x="39776" y="0"/>
                  </a:lnTo>
                  <a:lnTo>
                    <a:pt x="27787" y="0"/>
                  </a:lnTo>
                  <a:lnTo>
                    <a:pt x="2895" y="18491"/>
                  </a:lnTo>
                  <a:lnTo>
                    <a:pt x="2895" y="27432"/>
                  </a:lnTo>
                  <a:lnTo>
                    <a:pt x="38201" y="46634"/>
                  </a:lnTo>
                  <a:lnTo>
                    <a:pt x="41605" y="47371"/>
                  </a:lnTo>
                  <a:lnTo>
                    <a:pt x="47701" y="49098"/>
                  </a:lnTo>
                  <a:lnTo>
                    <a:pt x="50165" y="50368"/>
                  </a:lnTo>
                  <a:lnTo>
                    <a:pt x="53924" y="53721"/>
                  </a:lnTo>
                  <a:lnTo>
                    <a:pt x="54864" y="56032"/>
                  </a:lnTo>
                  <a:lnTo>
                    <a:pt x="54864" y="62941"/>
                  </a:lnTo>
                  <a:lnTo>
                    <a:pt x="53187" y="66116"/>
                  </a:lnTo>
                  <a:lnTo>
                    <a:pt x="46482" y="70891"/>
                  </a:lnTo>
                  <a:lnTo>
                    <a:pt x="40995" y="72085"/>
                  </a:lnTo>
                  <a:lnTo>
                    <a:pt x="27787" y="72085"/>
                  </a:lnTo>
                  <a:lnTo>
                    <a:pt x="22453" y="71196"/>
                  </a:lnTo>
                  <a:lnTo>
                    <a:pt x="12293" y="67640"/>
                  </a:lnTo>
                  <a:lnTo>
                    <a:pt x="8128" y="65532"/>
                  </a:lnTo>
                  <a:lnTo>
                    <a:pt x="4876" y="63093"/>
                  </a:lnTo>
                  <a:lnTo>
                    <a:pt x="0" y="71628"/>
                  </a:lnTo>
                  <a:lnTo>
                    <a:pt x="3352" y="74472"/>
                  </a:lnTo>
                  <a:lnTo>
                    <a:pt x="7975" y="76835"/>
                  </a:lnTo>
                  <a:lnTo>
                    <a:pt x="19761" y="80594"/>
                  </a:lnTo>
                  <a:lnTo>
                    <a:pt x="26009" y="81534"/>
                  </a:lnTo>
                  <a:lnTo>
                    <a:pt x="32613" y="81534"/>
                  </a:lnTo>
                  <a:lnTo>
                    <a:pt x="39624" y="81534"/>
                  </a:lnTo>
                  <a:lnTo>
                    <a:pt x="65684" y="63347"/>
                  </a:lnTo>
                  <a:lnTo>
                    <a:pt x="65684" y="54305"/>
                  </a:lnTo>
                  <a:close/>
                </a:path>
                <a:path w="95250" h="81914">
                  <a:moveTo>
                    <a:pt x="94640" y="70713"/>
                  </a:moveTo>
                  <a:lnTo>
                    <a:pt x="93853" y="68732"/>
                  </a:lnTo>
                  <a:lnTo>
                    <a:pt x="90703" y="65684"/>
                  </a:lnTo>
                  <a:lnTo>
                    <a:pt x="88798" y="64922"/>
                  </a:lnTo>
                  <a:lnTo>
                    <a:pt x="84328" y="64922"/>
                  </a:lnTo>
                  <a:lnTo>
                    <a:pt x="82423" y="65684"/>
                  </a:lnTo>
                  <a:lnTo>
                    <a:pt x="79273" y="68732"/>
                  </a:lnTo>
                  <a:lnTo>
                    <a:pt x="78486" y="70713"/>
                  </a:lnTo>
                  <a:lnTo>
                    <a:pt x="78486" y="75476"/>
                  </a:lnTo>
                  <a:lnTo>
                    <a:pt x="79273" y="77470"/>
                  </a:lnTo>
                  <a:lnTo>
                    <a:pt x="82423" y="80721"/>
                  </a:lnTo>
                  <a:lnTo>
                    <a:pt x="84328" y="81534"/>
                  </a:lnTo>
                  <a:lnTo>
                    <a:pt x="86563" y="81534"/>
                  </a:lnTo>
                  <a:lnTo>
                    <a:pt x="88798" y="81534"/>
                  </a:lnTo>
                  <a:lnTo>
                    <a:pt x="90703" y="80721"/>
                  </a:lnTo>
                  <a:lnTo>
                    <a:pt x="93853" y="77470"/>
                  </a:lnTo>
                  <a:lnTo>
                    <a:pt x="94640" y="75476"/>
                  </a:lnTo>
                  <a:lnTo>
                    <a:pt x="94640" y="707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34595" y="5357203"/>
              <a:ext cx="111993" cy="108507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68837" y="5384786"/>
              <a:ext cx="73000" cy="80773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1772013" y="5384027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79">
                  <a:moveTo>
                    <a:pt x="10364" y="759"/>
                  </a:moveTo>
                  <a:lnTo>
                    <a:pt x="0" y="759"/>
                  </a:lnTo>
                  <a:lnTo>
                    <a:pt x="0" y="80769"/>
                  </a:lnTo>
                  <a:lnTo>
                    <a:pt x="10821" y="80769"/>
                  </a:lnTo>
                  <a:lnTo>
                    <a:pt x="10821" y="30477"/>
                  </a:lnTo>
                  <a:lnTo>
                    <a:pt x="13209" y="23186"/>
                  </a:lnTo>
                  <a:lnTo>
                    <a:pt x="13798" y="22553"/>
                  </a:lnTo>
                  <a:lnTo>
                    <a:pt x="10364" y="22553"/>
                  </a:lnTo>
                  <a:lnTo>
                    <a:pt x="9295" y="18741"/>
                  </a:lnTo>
                  <a:lnTo>
                    <a:pt x="10364" y="15827"/>
                  </a:lnTo>
                  <a:lnTo>
                    <a:pt x="10364" y="759"/>
                  </a:lnTo>
                  <a:close/>
                </a:path>
                <a:path w="40639" h="81279">
                  <a:moveTo>
                    <a:pt x="10364" y="15827"/>
                  </a:moveTo>
                  <a:lnTo>
                    <a:pt x="9295" y="18741"/>
                  </a:lnTo>
                  <a:lnTo>
                    <a:pt x="10364" y="22553"/>
                  </a:lnTo>
                  <a:lnTo>
                    <a:pt x="10364" y="15827"/>
                  </a:lnTo>
                  <a:close/>
                </a:path>
                <a:path w="40639" h="81279">
                  <a:moveTo>
                    <a:pt x="40233" y="0"/>
                  </a:moveTo>
                  <a:lnTo>
                    <a:pt x="32411" y="0"/>
                  </a:lnTo>
                  <a:lnTo>
                    <a:pt x="25855" y="1597"/>
                  </a:lnTo>
                  <a:lnTo>
                    <a:pt x="15289" y="7998"/>
                  </a:lnTo>
                  <a:lnTo>
                    <a:pt x="11531" y="12646"/>
                  </a:lnTo>
                  <a:lnTo>
                    <a:pt x="10364" y="15827"/>
                  </a:lnTo>
                  <a:lnTo>
                    <a:pt x="10364" y="22553"/>
                  </a:lnTo>
                  <a:lnTo>
                    <a:pt x="13798" y="22553"/>
                  </a:lnTo>
                  <a:lnTo>
                    <a:pt x="22759" y="12927"/>
                  </a:lnTo>
                  <a:lnTo>
                    <a:pt x="29362" y="10360"/>
                  </a:lnTo>
                  <a:lnTo>
                    <a:pt x="40233" y="10360"/>
                  </a:lnTo>
                  <a:lnTo>
                    <a:pt x="40233" y="0"/>
                  </a:lnTo>
                  <a:close/>
                </a:path>
                <a:path w="40639" h="81279">
                  <a:moveTo>
                    <a:pt x="40233" y="10360"/>
                  </a:moveTo>
                  <a:lnTo>
                    <a:pt x="38200" y="10360"/>
                  </a:lnTo>
                  <a:lnTo>
                    <a:pt x="38606" y="10384"/>
                  </a:lnTo>
                  <a:lnTo>
                    <a:pt x="39420" y="10486"/>
                  </a:lnTo>
                  <a:lnTo>
                    <a:pt x="40233" y="10511"/>
                  </a:lnTo>
                  <a:lnTo>
                    <a:pt x="40233" y="10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914598" y="5358000"/>
              <a:ext cx="323693" cy="106796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324793" y="5350954"/>
              <a:ext cx="891532" cy="114606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316693" y="5384027"/>
              <a:ext cx="78030" cy="81532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416820" y="5384027"/>
              <a:ext cx="249631" cy="81532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696627" y="5384027"/>
              <a:ext cx="205737" cy="81532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3988867" y="5367110"/>
              <a:ext cx="55244" cy="99060"/>
            </a:xfrm>
            <a:custGeom>
              <a:avLst/>
              <a:gdLst/>
              <a:ahLst/>
              <a:cxnLst/>
              <a:rect l="l" t="t" r="r" b="b"/>
              <a:pathLst>
                <a:path w="55245" h="99060">
                  <a:moveTo>
                    <a:pt x="25146" y="0"/>
                  </a:moveTo>
                  <a:lnTo>
                    <a:pt x="14324" y="0"/>
                  </a:lnTo>
                  <a:lnTo>
                    <a:pt x="14413" y="82798"/>
                  </a:lnTo>
                  <a:lnTo>
                    <a:pt x="16355" y="88285"/>
                  </a:lnTo>
                  <a:lnTo>
                    <a:pt x="24484" y="96414"/>
                  </a:lnTo>
                  <a:lnTo>
                    <a:pt x="30276" y="98449"/>
                  </a:lnTo>
                  <a:lnTo>
                    <a:pt x="40943" y="98449"/>
                  </a:lnTo>
                  <a:lnTo>
                    <a:pt x="44016" y="97991"/>
                  </a:lnTo>
                  <a:lnTo>
                    <a:pt x="50011" y="96163"/>
                  </a:lnTo>
                  <a:lnTo>
                    <a:pt x="52578" y="94740"/>
                  </a:lnTo>
                  <a:lnTo>
                    <a:pt x="54709" y="92807"/>
                  </a:lnTo>
                  <a:lnTo>
                    <a:pt x="52916" y="89150"/>
                  </a:lnTo>
                  <a:lnTo>
                    <a:pt x="34542" y="89150"/>
                  </a:lnTo>
                  <a:lnTo>
                    <a:pt x="31115" y="87882"/>
                  </a:lnTo>
                  <a:lnTo>
                    <a:pt x="26338" y="82798"/>
                  </a:lnTo>
                  <a:lnTo>
                    <a:pt x="25146" y="79195"/>
                  </a:lnTo>
                  <a:lnTo>
                    <a:pt x="25146" y="0"/>
                  </a:lnTo>
                  <a:close/>
                </a:path>
                <a:path w="55245" h="99060">
                  <a:moveTo>
                    <a:pt x="50900" y="85035"/>
                  </a:moveTo>
                  <a:lnTo>
                    <a:pt x="47750" y="87778"/>
                  </a:lnTo>
                  <a:lnTo>
                    <a:pt x="43787" y="89150"/>
                  </a:lnTo>
                  <a:lnTo>
                    <a:pt x="52916" y="89150"/>
                  </a:lnTo>
                  <a:lnTo>
                    <a:pt x="50900" y="85035"/>
                  </a:lnTo>
                  <a:close/>
                </a:path>
                <a:path w="55245" h="99060">
                  <a:moveTo>
                    <a:pt x="14324" y="17675"/>
                  </a:moveTo>
                  <a:lnTo>
                    <a:pt x="0" y="17675"/>
                  </a:lnTo>
                  <a:lnTo>
                    <a:pt x="0" y="26668"/>
                  </a:lnTo>
                  <a:lnTo>
                    <a:pt x="14324" y="26668"/>
                  </a:lnTo>
                  <a:lnTo>
                    <a:pt x="14324" y="17675"/>
                  </a:lnTo>
                  <a:close/>
                </a:path>
                <a:path w="55245" h="99060">
                  <a:moveTo>
                    <a:pt x="49528" y="17675"/>
                  </a:moveTo>
                  <a:lnTo>
                    <a:pt x="25146" y="17675"/>
                  </a:lnTo>
                  <a:lnTo>
                    <a:pt x="25146" y="26668"/>
                  </a:lnTo>
                  <a:lnTo>
                    <a:pt x="49528" y="26668"/>
                  </a:lnTo>
                  <a:lnTo>
                    <a:pt x="49528" y="17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063236" y="5351717"/>
              <a:ext cx="73760" cy="113079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159604" y="5367110"/>
              <a:ext cx="138781" cy="98449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389202" y="5384027"/>
              <a:ext cx="81432" cy="81532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492023" y="5384786"/>
              <a:ext cx="72999" cy="80773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4595197" y="5384027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79">
                  <a:moveTo>
                    <a:pt x="10364" y="759"/>
                  </a:moveTo>
                  <a:lnTo>
                    <a:pt x="0" y="759"/>
                  </a:lnTo>
                  <a:lnTo>
                    <a:pt x="0" y="80769"/>
                  </a:lnTo>
                  <a:lnTo>
                    <a:pt x="10821" y="80769"/>
                  </a:lnTo>
                  <a:lnTo>
                    <a:pt x="10821" y="30477"/>
                  </a:lnTo>
                  <a:lnTo>
                    <a:pt x="13209" y="23186"/>
                  </a:lnTo>
                  <a:lnTo>
                    <a:pt x="13798" y="22553"/>
                  </a:lnTo>
                  <a:lnTo>
                    <a:pt x="10364" y="22553"/>
                  </a:lnTo>
                  <a:lnTo>
                    <a:pt x="9296" y="18741"/>
                  </a:lnTo>
                  <a:lnTo>
                    <a:pt x="10364" y="15829"/>
                  </a:lnTo>
                  <a:lnTo>
                    <a:pt x="10364" y="759"/>
                  </a:lnTo>
                  <a:close/>
                </a:path>
                <a:path w="40639" h="81279">
                  <a:moveTo>
                    <a:pt x="10364" y="15829"/>
                  </a:moveTo>
                  <a:lnTo>
                    <a:pt x="9296" y="18741"/>
                  </a:lnTo>
                  <a:lnTo>
                    <a:pt x="10364" y="22553"/>
                  </a:lnTo>
                  <a:lnTo>
                    <a:pt x="10364" y="15829"/>
                  </a:lnTo>
                  <a:close/>
                </a:path>
                <a:path w="40639" h="81279">
                  <a:moveTo>
                    <a:pt x="40233" y="0"/>
                  </a:moveTo>
                  <a:lnTo>
                    <a:pt x="32411" y="0"/>
                  </a:lnTo>
                  <a:lnTo>
                    <a:pt x="25855" y="1597"/>
                  </a:lnTo>
                  <a:lnTo>
                    <a:pt x="15289" y="7998"/>
                  </a:lnTo>
                  <a:lnTo>
                    <a:pt x="11531" y="12646"/>
                  </a:lnTo>
                  <a:lnTo>
                    <a:pt x="10364" y="15829"/>
                  </a:lnTo>
                  <a:lnTo>
                    <a:pt x="10364" y="22553"/>
                  </a:lnTo>
                  <a:lnTo>
                    <a:pt x="13798" y="22553"/>
                  </a:lnTo>
                  <a:lnTo>
                    <a:pt x="22759" y="12927"/>
                  </a:lnTo>
                  <a:lnTo>
                    <a:pt x="29362" y="10360"/>
                  </a:lnTo>
                  <a:lnTo>
                    <a:pt x="40233" y="10360"/>
                  </a:lnTo>
                  <a:lnTo>
                    <a:pt x="40233" y="0"/>
                  </a:lnTo>
                  <a:close/>
                </a:path>
                <a:path w="40639" h="81279">
                  <a:moveTo>
                    <a:pt x="40233" y="10360"/>
                  </a:moveTo>
                  <a:lnTo>
                    <a:pt x="38200" y="10360"/>
                  </a:lnTo>
                  <a:lnTo>
                    <a:pt x="38606" y="10384"/>
                  </a:lnTo>
                  <a:lnTo>
                    <a:pt x="39420" y="10486"/>
                  </a:lnTo>
                  <a:lnTo>
                    <a:pt x="40233" y="10511"/>
                  </a:lnTo>
                  <a:lnTo>
                    <a:pt x="40233" y="10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724373" y="5384027"/>
              <a:ext cx="155448" cy="81532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901917" y="5351717"/>
              <a:ext cx="159407" cy="113079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080834" y="5384027"/>
              <a:ext cx="239111" cy="81532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418946" y="5384027"/>
              <a:ext cx="132281" cy="80769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572561" y="5367110"/>
              <a:ext cx="234389" cy="98449"/>
            </a:xfrm>
            <a:prstGeom prst="rect">
              <a:avLst/>
            </a:prstGeom>
          </p:spPr>
        </p:pic>
        <p:sp>
          <p:nvSpPr>
            <p:cNvPr id="85" name="object 85" descr=""/>
            <p:cNvSpPr/>
            <p:nvPr/>
          </p:nvSpPr>
          <p:spPr>
            <a:xfrm>
              <a:off x="5893300" y="5367110"/>
              <a:ext cx="55244" cy="99060"/>
            </a:xfrm>
            <a:custGeom>
              <a:avLst/>
              <a:gdLst/>
              <a:ahLst/>
              <a:cxnLst/>
              <a:rect l="l" t="t" r="r" b="b"/>
              <a:pathLst>
                <a:path w="55245" h="99060">
                  <a:moveTo>
                    <a:pt x="25146" y="0"/>
                  </a:moveTo>
                  <a:lnTo>
                    <a:pt x="14324" y="0"/>
                  </a:lnTo>
                  <a:lnTo>
                    <a:pt x="14413" y="82798"/>
                  </a:lnTo>
                  <a:lnTo>
                    <a:pt x="16355" y="88285"/>
                  </a:lnTo>
                  <a:lnTo>
                    <a:pt x="24484" y="96414"/>
                  </a:lnTo>
                  <a:lnTo>
                    <a:pt x="30276" y="98449"/>
                  </a:lnTo>
                  <a:lnTo>
                    <a:pt x="40943" y="98449"/>
                  </a:lnTo>
                  <a:lnTo>
                    <a:pt x="44018" y="97991"/>
                  </a:lnTo>
                  <a:lnTo>
                    <a:pt x="50011" y="96163"/>
                  </a:lnTo>
                  <a:lnTo>
                    <a:pt x="52577" y="94740"/>
                  </a:lnTo>
                  <a:lnTo>
                    <a:pt x="54709" y="92807"/>
                  </a:lnTo>
                  <a:lnTo>
                    <a:pt x="52916" y="89150"/>
                  </a:lnTo>
                  <a:lnTo>
                    <a:pt x="34542" y="89150"/>
                  </a:lnTo>
                  <a:lnTo>
                    <a:pt x="31114" y="87882"/>
                  </a:lnTo>
                  <a:lnTo>
                    <a:pt x="26338" y="82798"/>
                  </a:lnTo>
                  <a:lnTo>
                    <a:pt x="25146" y="79195"/>
                  </a:lnTo>
                  <a:lnTo>
                    <a:pt x="25146" y="0"/>
                  </a:lnTo>
                  <a:close/>
                </a:path>
                <a:path w="55245" h="99060">
                  <a:moveTo>
                    <a:pt x="50900" y="85035"/>
                  </a:moveTo>
                  <a:lnTo>
                    <a:pt x="47750" y="87778"/>
                  </a:lnTo>
                  <a:lnTo>
                    <a:pt x="43787" y="89150"/>
                  </a:lnTo>
                  <a:lnTo>
                    <a:pt x="52916" y="89150"/>
                  </a:lnTo>
                  <a:lnTo>
                    <a:pt x="50900" y="85035"/>
                  </a:lnTo>
                  <a:close/>
                </a:path>
                <a:path w="55245" h="99060">
                  <a:moveTo>
                    <a:pt x="14324" y="17675"/>
                  </a:moveTo>
                  <a:lnTo>
                    <a:pt x="0" y="17675"/>
                  </a:lnTo>
                  <a:lnTo>
                    <a:pt x="0" y="26668"/>
                  </a:lnTo>
                  <a:lnTo>
                    <a:pt x="14324" y="26668"/>
                  </a:lnTo>
                  <a:lnTo>
                    <a:pt x="14324" y="17675"/>
                  </a:lnTo>
                  <a:close/>
                </a:path>
                <a:path w="55245" h="99060">
                  <a:moveTo>
                    <a:pt x="49528" y="17675"/>
                  </a:moveTo>
                  <a:lnTo>
                    <a:pt x="25146" y="17675"/>
                  </a:lnTo>
                  <a:lnTo>
                    <a:pt x="25146" y="26668"/>
                  </a:lnTo>
                  <a:lnTo>
                    <a:pt x="49528" y="26668"/>
                  </a:lnTo>
                  <a:lnTo>
                    <a:pt x="49528" y="17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67669" y="5351717"/>
              <a:ext cx="73760" cy="113079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062612" y="5384027"/>
              <a:ext cx="78028" cy="81532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65426" y="5561874"/>
              <a:ext cx="73760" cy="113079"/>
            </a:xfrm>
            <a:prstGeom prst="rect">
              <a:avLst/>
            </a:prstGeom>
          </p:spPr>
        </p:pic>
        <p:sp>
          <p:nvSpPr>
            <p:cNvPr id="89" name="object 89" descr=""/>
            <p:cNvSpPr/>
            <p:nvPr/>
          </p:nvSpPr>
          <p:spPr>
            <a:xfrm>
              <a:off x="1066010" y="5561874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4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4">
                  <a:moveTo>
                    <a:pt x="10159" y="0"/>
                  </a:moveTo>
                  <a:lnTo>
                    <a:pt x="5688" y="0"/>
                  </a:lnTo>
                  <a:lnTo>
                    <a:pt x="3808" y="737"/>
                  </a:lnTo>
                  <a:lnTo>
                    <a:pt x="759" y="3683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8" y="15393"/>
                  </a:lnTo>
                  <a:lnTo>
                    <a:pt x="10260" y="15393"/>
                  </a:lnTo>
                  <a:lnTo>
                    <a:pt x="12165" y="14630"/>
                  </a:lnTo>
                  <a:lnTo>
                    <a:pt x="15112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6"/>
                  </a:lnTo>
                  <a:lnTo>
                    <a:pt x="12038" y="708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01365" y="5594184"/>
              <a:ext cx="82296" cy="111095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213836" y="5561874"/>
              <a:ext cx="73760" cy="113079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308779" y="5577268"/>
              <a:ext cx="216712" cy="98449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612468" y="5561874"/>
              <a:ext cx="750561" cy="113842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453256" y="5561111"/>
              <a:ext cx="145644" cy="114606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678864" y="5594184"/>
              <a:ext cx="81230" cy="110336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789506" y="5594943"/>
              <a:ext cx="73000" cy="80773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86029" y="5594184"/>
              <a:ext cx="67154" cy="81532"/>
            </a:xfrm>
            <a:prstGeom prst="rect">
              <a:avLst/>
            </a:prstGeom>
          </p:spPr>
        </p:pic>
        <p:sp>
          <p:nvSpPr>
            <p:cNvPr id="98" name="object 98" descr=""/>
            <p:cNvSpPr/>
            <p:nvPr/>
          </p:nvSpPr>
          <p:spPr>
            <a:xfrm>
              <a:off x="2982596" y="5561874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30" h="113664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021155" y="5561874"/>
              <a:ext cx="171143" cy="143405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79325" y="5594184"/>
              <a:ext cx="67154" cy="81532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75892" y="5594184"/>
              <a:ext cx="73760" cy="80769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470835" y="5561874"/>
              <a:ext cx="81230" cy="113842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649557" y="5561111"/>
              <a:ext cx="464663" cy="144169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206376" y="5568275"/>
              <a:ext cx="240336" cy="107442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536126" y="5594184"/>
              <a:ext cx="65681" cy="81532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621622" y="5561874"/>
              <a:ext cx="293367" cy="142646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935923" y="5594184"/>
              <a:ext cx="67154" cy="81532"/>
            </a:xfrm>
            <a:prstGeom prst="rect">
              <a:avLst/>
            </a:prstGeom>
          </p:spPr>
        </p:pic>
        <p:sp>
          <p:nvSpPr>
            <p:cNvPr id="108" name="object 108" descr=""/>
            <p:cNvSpPr/>
            <p:nvPr/>
          </p:nvSpPr>
          <p:spPr>
            <a:xfrm>
              <a:off x="5032490" y="5561874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4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071050" y="5561874"/>
              <a:ext cx="189889" cy="113842"/>
            </a:xfrm>
            <a:prstGeom prst="rect">
              <a:avLst/>
            </a:prstGeom>
          </p:spPr>
        </p:pic>
        <p:sp>
          <p:nvSpPr>
            <p:cNvPr id="110" name="object 110" descr=""/>
            <p:cNvSpPr/>
            <p:nvPr/>
          </p:nvSpPr>
          <p:spPr>
            <a:xfrm>
              <a:off x="5359039" y="5561874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4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4">
                  <a:moveTo>
                    <a:pt x="10158" y="0"/>
                  </a:moveTo>
                  <a:lnTo>
                    <a:pt x="5688" y="0"/>
                  </a:lnTo>
                  <a:lnTo>
                    <a:pt x="3808" y="737"/>
                  </a:lnTo>
                  <a:lnTo>
                    <a:pt x="759" y="3683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8" y="15393"/>
                  </a:lnTo>
                  <a:lnTo>
                    <a:pt x="10260" y="15393"/>
                  </a:lnTo>
                  <a:lnTo>
                    <a:pt x="12164" y="14630"/>
                  </a:lnTo>
                  <a:lnTo>
                    <a:pt x="15112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6"/>
                  </a:lnTo>
                  <a:lnTo>
                    <a:pt x="12038" y="708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402473" y="5594184"/>
              <a:ext cx="73760" cy="80769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575856" y="5594184"/>
              <a:ext cx="72694" cy="81532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668970" y="5594943"/>
              <a:ext cx="73000" cy="80773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761022" y="5577268"/>
              <a:ext cx="217879" cy="98449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001052" y="5594184"/>
              <a:ext cx="132281" cy="80769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54302" y="5804341"/>
              <a:ext cx="65681" cy="81532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042380" y="5804341"/>
              <a:ext cx="81431" cy="81532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144076" y="5771268"/>
              <a:ext cx="348357" cy="114606"/>
            </a:xfrm>
            <a:prstGeom prst="rect">
              <a:avLst/>
            </a:prstGeom>
          </p:spPr>
        </p:pic>
        <p:sp>
          <p:nvSpPr>
            <p:cNvPr id="119" name="object 119" descr=""/>
            <p:cNvSpPr/>
            <p:nvPr/>
          </p:nvSpPr>
          <p:spPr>
            <a:xfrm>
              <a:off x="1532455" y="5804341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40" h="81279">
                  <a:moveTo>
                    <a:pt x="10364" y="759"/>
                  </a:moveTo>
                  <a:lnTo>
                    <a:pt x="0" y="759"/>
                  </a:lnTo>
                  <a:lnTo>
                    <a:pt x="0" y="80769"/>
                  </a:lnTo>
                  <a:lnTo>
                    <a:pt x="10821" y="80769"/>
                  </a:lnTo>
                  <a:lnTo>
                    <a:pt x="10821" y="30477"/>
                  </a:lnTo>
                  <a:lnTo>
                    <a:pt x="13207" y="23187"/>
                  </a:lnTo>
                  <a:lnTo>
                    <a:pt x="13797" y="22553"/>
                  </a:lnTo>
                  <a:lnTo>
                    <a:pt x="10364" y="22553"/>
                  </a:lnTo>
                  <a:lnTo>
                    <a:pt x="9295" y="18741"/>
                  </a:lnTo>
                  <a:lnTo>
                    <a:pt x="10364" y="15825"/>
                  </a:lnTo>
                  <a:lnTo>
                    <a:pt x="10364" y="759"/>
                  </a:lnTo>
                  <a:close/>
                </a:path>
                <a:path w="40640" h="81279">
                  <a:moveTo>
                    <a:pt x="10364" y="15825"/>
                  </a:moveTo>
                  <a:lnTo>
                    <a:pt x="9295" y="18741"/>
                  </a:lnTo>
                  <a:lnTo>
                    <a:pt x="10364" y="22553"/>
                  </a:lnTo>
                  <a:lnTo>
                    <a:pt x="10364" y="15825"/>
                  </a:lnTo>
                  <a:close/>
                </a:path>
                <a:path w="40640" h="81279">
                  <a:moveTo>
                    <a:pt x="40233" y="0"/>
                  </a:moveTo>
                  <a:lnTo>
                    <a:pt x="32410" y="0"/>
                  </a:lnTo>
                  <a:lnTo>
                    <a:pt x="25854" y="1597"/>
                  </a:lnTo>
                  <a:lnTo>
                    <a:pt x="15288" y="7998"/>
                  </a:lnTo>
                  <a:lnTo>
                    <a:pt x="11530" y="12646"/>
                  </a:lnTo>
                  <a:lnTo>
                    <a:pt x="10364" y="15825"/>
                  </a:lnTo>
                  <a:lnTo>
                    <a:pt x="10364" y="22553"/>
                  </a:lnTo>
                  <a:lnTo>
                    <a:pt x="13797" y="22553"/>
                  </a:lnTo>
                  <a:lnTo>
                    <a:pt x="22758" y="12927"/>
                  </a:lnTo>
                  <a:lnTo>
                    <a:pt x="29361" y="10360"/>
                  </a:lnTo>
                  <a:lnTo>
                    <a:pt x="40233" y="10360"/>
                  </a:lnTo>
                  <a:lnTo>
                    <a:pt x="40233" y="0"/>
                  </a:lnTo>
                  <a:close/>
                </a:path>
                <a:path w="40640" h="81279">
                  <a:moveTo>
                    <a:pt x="40233" y="10360"/>
                  </a:moveTo>
                  <a:lnTo>
                    <a:pt x="38199" y="10360"/>
                  </a:lnTo>
                  <a:lnTo>
                    <a:pt x="39825" y="10511"/>
                  </a:lnTo>
                  <a:lnTo>
                    <a:pt x="40233" y="10511"/>
                  </a:lnTo>
                  <a:lnTo>
                    <a:pt x="40233" y="10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594115" y="5804341"/>
              <a:ext cx="78030" cy="81532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780621" y="5772031"/>
              <a:ext cx="81230" cy="113842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894558" y="5804341"/>
              <a:ext cx="270085" cy="81532"/>
            </a:xfrm>
            <a:prstGeom prst="rect">
              <a:avLst/>
            </a:prstGeom>
          </p:spPr>
        </p:pic>
        <p:sp>
          <p:nvSpPr>
            <p:cNvPr id="123" name="object 123" descr=""/>
            <p:cNvSpPr/>
            <p:nvPr/>
          </p:nvSpPr>
          <p:spPr>
            <a:xfrm>
              <a:off x="2197350" y="5772031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30" h="113664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240927" y="5804341"/>
              <a:ext cx="81432" cy="81532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355119" y="5804341"/>
              <a:ext cx="81226" cy="110336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469056" y="5804341"/>
              <a:ext cx="132281" cy="80769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633281" y="5804341"/>
              <a:ext cx="78030" cy="81532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744016" y="5804341"/>
              <a:ext cx="73761" cy="80769"/>
            </a:xfrm>
            <a:prstGeom prst="rect">
              <a:avLst/>
            </a:prstGeom>
          </p:spPr>
        </p:pic>
        <p:sp>
          <p:nvSpPr>
            <p:cNvPr id="129" name="object 129" descr=""/>
            <p:cNvSpPr/>
            <p:nvPr/>
          </p:nvSpPr>
          <p:spPr>
            <a:xfrm>
              <a:off x="2845143" y="5787424"/>
              <a:ext cx="95885" cy="120014"/>
            </a:xfrm>
            <a:custGeom>
              <a:avLst/>
              <a:gdLst/>
              <a:ahLst/>
              <a:cxnLst/>
              <a:rect l="l" t="t" r="r" b="b"/>
              <a:pathLst>
                <a:path w="95885" h="120014">
                  <a:moveTo>
                    <a:pt x="14325" y="17678"/>
                  </a:moveTo>
                  <a:lnTo>
                    <a:pt x="0" y="17678"/>
                  </a:lnTo>
                  <a:lnTo>
                    <a:pt x="0" y="26670"/>
                  </a:lnTo>
                  <a:lnTo>
                    <a:pt x="14325" y="26670"/>
                  </a:lnTo>
                  <a:lnTo>
                    <a:pt x="14325" y="17678"/>
                  </a:lnTo>
                  <a:close/>
                </a:path>
                <a:path w="95885" h="120014">
                  <a:moveTo>
                    <a:pt x="54711" y="92811"/>
                  </a:moveTo>
                  <a:lnTo>
                    <a:pt x="52920" y="89154"/>
                  </a:lnTo>
                  <a:lnTo>
                    <a:pt x="50901" y="85039"/>
                  </a:lnTo>
                  <a:lnTo>
                    <a:pt x="47752" y="87782"/>
                  </a:lnTo>
                  <a:lnTo>
                    <a:pt x="43789" y="89154"/>
                  </a:lnTo>
                  <a:lnTo>
                    <a:pt x="34544" y="89154"/>
                  </a:lnTo>
                  <a:lnTo>
                    <a:pt x="31115" y="87884"/>
                  </a:lnTo>
                  <a:lnTo>
                    <a:pt x="26339" y="82804"/>
                  </a:lnTo>
                  <a:lnTo>
                    <a:pt x="25146" y="79197"/>
                  </a:lnTo>
                  <a:lnTo>
                    <a:pt x="25146" y="26670"/>
                  </a:lnTo>
                  <a:lnTo>
                    <a:pt x="49530" y="26670"/>
                  </a:lnTo>
                  <a:lnTo>
                    <a:pt x="49530" y="17678"/>
                  </a:lnTo>
                  <a:lnTo>
                    <a:pt x="25146" y="17678"/>
                  </a:lnTo>
                  <a:lnTo>
                    <a:pt x="25146" y="0"/>
                  </a:lnTo>
                  <a:lnTo>
                    <a:pt x="14325" y="0"/>
                  </a:lnTo>
                  <a:lnTo>
                    <a:pt x="14414" y="82804"/>
                  </a:lnTo>
                  <a:lnTo>
                    <a:pt x="16357" y="88290"/>
                  </a:lnTo>
                  <a:lnTo>
                    <a:pt x="24485" y="96418"/>
                  </a:lnTo>
                  <a:lnTo>
                    <a:pt x="30276" y="98450"/>
                  </a:lnTo>
                  <a:lnTo>
                    <a:pt x="40944" y="98450"/>
                  </a:lnTo>
                  <a:lnTo>
                    <a:pt x="44018" y="97993"/>
                  </a:lnTo>
                  <a:lnTo>
                    <a:pt x="50012" y="96164"/>
                  </a:lnTo>
                  <a:lnTo>
                    <a:pt x="52578" y="94742"/>
                  </a:lnTo>
                  <a:lnTo>
                    <a:pt x="54711" y="92811"/>
                  </a:lnTo>
                  <a:close/>
                </a:path>
                <a:path w="95885" h="120014">
                  <a:moveTo>
                    <a:pt x="93891" y="98298"/>
                  </a:moveTo>
                  <a:lnTo>
                    <a:pt x="87884" y="98298"/>
                  </a:lnTo>
                  <a:lnTo>
                    <a:pt x="85547" y="98298"/>
                  </a:lnTo>
                  <a:lnTo>
                    <a:pt x="85102" y="98298"/>
                  </a:lnTo>
                  <a:lnTo>
                    <a:pt x="79959" y="119938"/>
                  </a:lnTo>
                  <a:lnTo>
                    <a:pt x="87274" y="119938"/>
                  </a:lnTo>
                  <a:lnTo>
                    <a:pt x="93675" y="98907"/>
                  </a:lnTo>
                  <a:lnTo>
                    <a:pt x="93891" y="98298"/>
                  </a:lnTo>
                  <a:close/>
                </a:path>
                <a:path w="95885" h="120014">
                  <a:moveTo>
                    <a:pt x="95592" y="91744"/>
                  </a:moveTo>
                  <a:lnTo>
                    <a:pt x="95580" y="87630"/>
                  </a:lnTo>
                  <a:lnTo>
                    <a:pt x="94919" y="85902"/>
                  </a:lnTo>
                  <a:lnTo>
                    <a:pt x="91973" y="82651"/>
                  </a:lnTo>
                  <a:lnTo>
                    <a:pt x="90068" y="81838"/>
                  </a:lnTo>
                  <a:lnTo>
                    <a:pt x="85496" y="81838"/>
                  </a:lnTo>
                  <a:lnTo>
                    <a:pt x="83591" y="82600"/>
                  </a:lnTo>
                  <a:lnTo>
                    <a:pt x="80441" y="85648"/>
                  </a:lnTo>
                  <a:lnTo>
                    <a:pt x="79654" y="87630"/>
                  </a:lnTo>
                  <a:lnTo>
                    <a:pt x="79654" y="92506"/>
                  </a:lnTo>
                  <a:lnTo>
                    <a:pt x="80441" y="94488"/>
                  </a:lnTo>
                  <a:lnTo>
                    <a:pt x="83591" y="97536"/>
                  </a:lnTo>
                  <a:lnTo>
                    <a:pt x="85140" y="98145"/>
                  </a:lnTo>
                  <a:lnTo>
                    <a:pt x="87845" y="98145"/>
                  </a:lnTo>
                  <a:lnTo>
                    <a:pt x="93941" y="98145"/>
                  </a:lnTo>
                  <a:lnTo>
                    <a:pt x="94589" y="96266"/>
                  </a:lnTo>
                  <a:lnTo>
                    <a:pt x="95199" y="94234"/>
                  </a:lnTo>
                  <a:lnTo>
                    <a:pt x="95402" y="93319"/>
                  </a:lnTo>
                  <a:lnTo>
                    <a:pt x="95592" y="917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044555" y="5804341"/>
              <a:ext cx="226101" cy="81532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303363" y="5772031"/>
              <a:ext cx="81226" cy="113842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94494" y="5804341"/>
              <a:ext cx="67154" cy="81532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601670" y="5804341"/>
              <a:ext cx="73760" cy="80769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707222" y="5772031"/>
              <a:ext cx="81230" cy="113842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913084" y="5804341"/>
              <a:ext cx="132281" cy="80769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077360" y="5804341"/>
              <a:ext cx="81431" cy="81532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191552" y="5772031"/>
              <a:ext cx="81226" cy="113842"/>
            </a:xfrm>
            <a:prstGeom prst="rect">
              <a:avLst/>
            </a:prstGeom>
          </p:spPr>
        </p:pic>
        <p:sp>
          <p:nvSpPr>
            <p:cNvPr id="138" name="object 138" descr=""/>
            <p:cNvSpPr/>
            <p:nvPr/>
          </p:nvSpPr>
          <p:spPr>
            <a:xfrm>
              <a:off x="4303039" y="5772032"/>
              <a:ext cx="65405" cy="113664"/>
            </a:xfrm>
            <a:custGeom>
              <a:avLst/>
              <a:gdLst/>
              <a:ahLst/>
              <a:cxnLst/>
              <a:rect l="l" t="t" r="r" b="b"/>
              <a:pathLst>
                <a:path w="65404" h="113664">
                  <a:moveTo>
                    <a:pt x="13258" y="33070"/>
                  </a:moveTo>
                  <a:lnTo>
                    <a:pt x="2438" y="33070"/>
                  </a:lnTo>
                  <a:lnTo>
                    <a:pt x="2590" y="113080"/>
                  </a:lnTo>
                  <a:lnTo>
                    <a:pt x="13258" y="113080"/>
                  </a:lnTo>
                  <a:lnTo>
                    <a:pt x="13258" y="33070"/>
                  </a:lnTo>
                  <a:close/>
                </a:path>
                <a:path w="65404" h="113664">
                  <a:moveTo>
                    <a:pt x="15849" y="5334"/>
                  </a:moveTo>
                  <a:lnTo>
                    <a:pt x="15087" y="3556"/>
                  </a:lnTo>
                  <a:lnTo>
                    <a:pt x="12039" y="711"/>
                  </a:lnTo>
                  <a:lnTo>
                    <a:pt x="10160" y="0"/>
                  </a:lnTo>
                  <a:lnTo>
                    <a:pt x="5689" y="0"/>
                  </a:lnTo>
                  <a:lnTo>
                    <a:pt x="3810" y="736"/>
                  </a:lnTo>
                  <a:lnTo>
                    <a:pt x="762" y="3683"/>
                  </a:lnTo>
                  <a:lnTo>
                    <a:pt x="63" y="5334"/>
                  </a:lnTo>
                  <a:lnTo>
                    <a:pt x="0" y="9753"/>
                  </a:lnTo>
                  <a:lnTo>
                    <a:pt x="762" y="11582"/>
                  </a:lnTo>
                  <a:lnTo>
                    <a:pt x="3810" y="14630"/>
                  </a:lnTo>
                  <a:lnTo>
                    <a:pt x="5689" y="15392"/>
                  </a:lnTo>
                  <a:lnTo>
                    <a:pt x="10261" y="15392"/>
                  </a:lnTo>
                  <a:lnTo>
                    <a:pt x="12166" y="14630"/>
                  </a:lnTo>
                  <a:lnTo>
                    <a:pt x="15113" y="11582"/>
                  </a:lnTo>
                  <a:lnTo>
                    <a:pt x="15836" y="9753"/>
                  </a:lnTo>
                  <a:lnTo>
                    <a:pt x="15849" y="5334"/>
                  </a:lnTo>
                  <a:close/>
                </a:path>
                <a:path w="65404" h="113664">
                  <a:moveTo>
                    <a:pt x="64871" y="0"/>
                  </a:moveTo>
                  <a:lnTo>
                    <a:pt x="54051" y="0"/>
                  </a:lnTo>
                  <a:lnTo>
                    <a:pt x="54051" y="113080"/>
                  </a:lnTo>
                  <a:lnTo>
                    <a:pt x="64871" y="113080"/>
                  </a:lnTo>
                  <a:lnTo>
                    <a:pt x="648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400622" y="5804341"/>
              <a:ext cx="78030" cy="81532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588552" y="5804341"/>
              <a:ext cx="67154" cy="81532"/>
            </a:xfrm>
            <a:prstGeom prst="rect">
              <a:avLst/>
            </a:prstGeom>
          </p:spPr>
        </p:pic>
        <p:pic>
          <p:nvPicPr>
            <p:cNvPr id="141" name="object 141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695728" y="5804341"/>
              <a:ext cx="81226" cy="110336"/>
            </a:xfrm>
            <a:prstGeom prst="rect">
              <a:avLst/>
            </a:prstGeom>
          </p:spPr>
        </p:pic>
        <p:pic>
          <p:nvPicPr>
            <p:cNvPr id="142" name="object 142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809665" y="5804341"/>
              <a:ext cx="81226" cy="110336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999370" y="5804341"/>
              <a:ext cx="72694" cy="81532"/>
            </a:xfrm>
            <a:prstGeom prst="rect">
              <a:avLst/>
            </a:prstGeom>
          </p:spPr>
        </p:pic>
        <p:sp>
          <p:nvSpPr>
            <p:cNvPr id="144" name="object 144" descr=""/>
            <p:cNvSpPr/>
            <p:nvPr/>
          </p:nvSpPr>
          <p:spPr>
            <a:xfrm>
              <a:off x="5103857" y="5804341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79">
                  <a:moveTo>
                    <a:pt x="10364" y="759"/>
                  </a:moveTo>
                  <a:lnTo>
                    <a:pt x="0" y="759"/>
                  </a:lnTo>
                  <a:lnTo>
                    <a:pt x="0" y="80769"/>
                  </a:lnTo>
                  <a:lnTo>
                    <a:pt x="10821" y="80769"/>
                  </a:lnTo>
                  <a:lnTo>
                    <a:pt x="10821" y="30477"/>
                  </a:lnTo>
                  <a:lnTo>
                    <a:pt x="13208" y="23187"/>
                  </a:lnTo>
                  <a:lnTo>
                    <a:pt x="13797" y="22553"/>
                  </a:lnTo>
                  <a:lnTo>
                    <a:pt x="10364" y="22553"/>
                  </a:lnTo>
                  <a:lnTo>
                    <a:pt x="9295" y="18741"/>
                  </a:lnTo>
                  <a:lnTo>
                    <a:pt x="10364" y="15825"/>
                  </a:lnTo>
                  <a:lnTo>
                    <a:pt x="10364" y="759"/>
                  </a:lnTo>
                  <a:close/>
                </a:path>
                <a:path w="40639" h="81279">
                  <a:moveTo>
                    <a:pt x="10364" y="15825"/>
                  </a:moveTo>
                  <a:lnTo>
                    <a:pt x="9295" y="18741"/>
                  </a:lnTo>
                  <a:lnTo>
                    <a:pt x="10364" y="22553"/>
                  </a:lnTo>
                  <a:lnTo>
                    <a:pt x="10364" y="15825"/>
                  </a:lnTo>
                  <a:close/>
                </a:path>
                <a:path w="40639" h="81279">
                  <a:moveTo>
                    <a:pt x="40233" y="0"/>
                  </a:moveTo>
                  <a:lnTo>
                    <a:pt x="32410" y="0"/>
                  </a:lnTo>
                  <a:lnTo>
                    <a:pt x="25854" y="1597"/>
                  </a:lnTo>
                  <a:lnTo>
                    <a:pt x="15289" y="7998"/>
                  </a:lnTo>
                  <a:lnTo>
                    <a:pt x="11530" y="12646"/>
                  </a:lnTo>
                  <a:lnTo>
                    <a:pt x="10364" y="15825"/>
                  </a:lnTo>
                  <a:lnTo>
                    <a:pt x="10364" y="22553"/>
                  </a:lnTo>
                  <a:lnTo>
                    <a:pt x="13797" y="22553"/>
                  </a:lnTo>
                  <a:lnTo>
                    <a:pt x="22759" y="12927"/>
                  </a:lnTo>
                  <a:lnTo>
                    <a:pt x="29361" y="10360"/>
                  </a:lnTo>
                  <a:lnTo>
                    <a:pt x="40233" y="10360"/>
                  </a:lnTo>
                  <a:lnTo>
                    <a:pt x="40233" y="0"/>
                  </a:lnTo>
                  <a:close/>
                </a:path>
                <a:path w="40639" h="81279">
                  <a:moveTo>
                    <a:pt x="40233" y="10360"/>
                  </a:moveTo>
                  <a:lnTo>
                    <a:pt x="38199" y="10360"/>
                  </a:lnTo>
                  <a:lnTo>
                    <a:pt x="38606" y="10386"/>
                  </a:lnTo>
                  <a:lnTo>
                    <a:pt x="39419" y="10486"/>
                  </a:lnTo>
                  <a:lnTo>
                    <a:pt x="40233" y="10511"/>
                  </a:lnTo>
                  <a:lnTo>
                    <a:pt x="40233" y="10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5" name="object 145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165518" y="5804341"/>
              <a:ext cx="78030" cy="81532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67313" y="5804341"/>
              <a:ext cx="67154" cy="81532"/>
            </a:xfrm>
            <a:prstGeom prst="rect">
              <a:avLst/>
            </a:prstGeom>
          </p:spPr>
        </p:pic>
        <p:sp>
          <p:nvSpPr>
            <p:cNvPr id="147" name="object 147" descr=""/>
            <p:cNvSpPr/>
            <p:nvPr/>
          </p:nvSpPr>
          <p:spPr>
            <a:xfrm>
              <a:off x="5361990" y="5772032"/>
              <a:ext cx="98425" cy="114300"/>
            </a:xfrm>
            <a:custGeom>
              <a:avLst/>
              <a:gdLst/>
              <a:ahLst/>
              <a:cxnLst/>
              <a:rect l="l" t="t" r="r" b="b"/>
              <a:pathLst>
                <a:path w="98425" h="114300">
                  <a:moveTo>
                    <a:pt x="14325" y="33070"/>
                  </a:moveTo>
                  <a:lnTo>
                    <a:pt x="0" y="33070"/>
                  </a:lnTo>
                  <a:lnTo>
                    <a:pt x="0" y="42062"/>
                  </a:lnTo>
                  <a:lnTo>
                    <a:pt x="14325" y="42062"/>
                  </a:lnTo>
                  <a:lnTo>
                    <a:pt x="14325" y="33070"/>
                  </a:lnTo>
                  <a:close/>
                </a:path>
                <a:path w="98425" h="114300">
                  <a:moveTo>
                    <a:pt x="54711" y="108204"/>
                  </a:moveTo>
                  <a:lnTo>
                    <a:pt x="52908" y="104546"/>
                  </a:lnTo>
                  <a:lnTo>
                    <a:pt x="50901" y="100431"/>
                  </a:lnTo>
                  <a:lnTo>
                    <a:pt x="47752" y="103174"/>
                  </a:lnTo>
                  <a:lnTo>
                    <a:pt x="43789" y="104546"/>
                  </a:lnTo>
                  <a:lnTo>
                    <a:pt x="34544" y="104546"/>
                  </a:lnTo>
                  <a:lnTo>
                    <a:pt x="31115" y="103276"/>
                  </a:lnTo>
                  <a:lnTo>
                    <a:pt x="26339" y="98196"/>
                  </a:lnTo>
                  <a:lnTo>
                    <a:pt x="25146" y="94589"/>
                  </a:lnTo>
                  <a:lnTo>
                    <a:pt x="25146" y="42062"/>
                  </a:lnTo>
                  <a:lnTo>
                    <a:pt x="49530" y="42062"/>
                  </a:lnTo>
                  <a:lnTo>
                    <a:pt x="49530" y="33070"/>
                  </a:lnTo>
                  <a:lnTo>
                    <a:pt x="25146" y="33070"/>
                  </a:lnTo>
                  <a:lnTo>
                    <a:pt x="25146" y="15392"/>
                  </a:lnTo>
                  <a:lnTo>
                    <a:pt x="14325" y="15392"/>
                  </a:lnTo>
                  <a:lnTo>
                    <a:pt x="14414" y="98196"/>
                  </a:lnTo>
                  <a:lnTo>
                    <a:pt x="16357" y="103682"/>
                  </a:lnTo>
                  <a:lnTo>
                    <a:pt x="24485" y="111810"/>
                  </a:lnTo>
                  <a:lnTo>
                    <a:pt x="30276" y="113842"/>
                  </a:lnTo>
                  <a:lnTo>
                    <a:pt x="40944" y="113842"/>
                  </a:lnTo>
                  <a:lnTo>
                    <a:pt x="44018" y="113385"/>
                  </a:lnTo>
                  <a:lnTo>
                    <a:pt x="50012" y="111556"/>
                  </a:lnTo>
                  <a:lnTo>
                    <a:pt x="52578" y="110134"/>
                  </a:lnTo>
                  <a:lnTo>
                    <a:pt x="54711" y="108204"/>
                  </a:lnTo>
                  <a:close/>
                </a:path>
                <a:path w="98425" h="114300">
                  <a:moveTo>
                    <a:pt x="95796" y="33070"/>
                  </a:moveTo>
                  <a:lnTo>
                    <a:pt x="84975" y="33070"/>
                  </a:lnTo>
                  <a:lnTo>
                    <a:pt x="85128" y="113080"/>
                  </a:lnTo>
                  <a:lnTo>
                    <a:pt x="95796" y="113080"/>
                  </a:lnTo>
                  <a:lnTo>
                    <a:pt x="95796" y="33070"/>
                  </a:lnTo>
                  <a:close/>
                </a:path>
                <a:path w="98425" h="114300">
                  <a:moveTo>
                    <a:pt x="98386" y="5334"/>
                  </a:moveTo>
                  <a:lnTo>
                    <a:pt x="97624" y="3556"/>
                  </a:lnTo>
                  <a:lnTo>
                    <a:pt x="94576" y="711"/>
                  </a:lnTo>
                  <a:lnTo>
                    <a:pt x="92697" y="0"/>
                  </a:lnTo>
                  <a:lnTo>
                    <a:pt x="88226" y="0"/>
                  </a:lnTo>
                  <a:lnTo>
                    <a:pt x="86347" y="736"/>
                  </a:lnTo>
                  <a:lnTo>
                    <a:pt x="83299" y="3683"/>
                  </a:lnTo>
                  <a:lnTo>
                    <a:pt x="82600" y="5334"/>
                  </a:lnTo>
                  <a:lnTo>
                    <a:pt x="82537" y="9753"/>
                  </a:lnTo>
                  <a:lnTo>
                    <a:pt x="83299" y="11582"/>
                  </a:lnTo>
                  <a:lnTo>
                    <a:pt x="86347" y="14630"/>
                  </a:lnTo>
                  <a:lnTo>
                    <a:pt x="88226" y="15392"/>
                  </a:lnTo>
                  <a:lnTo>
                    <a:pt x="92798" y="15392"/>
                  </a:lnTo>
                  <a:lnTo>
                    <a:pt x="94703" y="14630"/>
                  </a:lnTo>
                  <a:lnTo>
                    <a:pt x="97650" y="11582"/>
                  </a:lnTo>
                  <a:lnTo>
                    <a:pt x="98361" y="9753"/>
                  </a:lnTo>
                  <a:lnTo>
                    <a:pt x="98386" y="5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8" name="object 148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490550" y="5804341"/>
              <a:ext cx="81432" cy="81532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04742" y="5804341"/>
              <a:ext cx="73760" cy="80769"/>
            </a:xfrm>
            <a:prstGeom prst="rect">
              <a:avLst/>
            </a:prstGeom>
          </p:spPr>
        </p:pic>
        <p:sp>
          <p:nvSpPr>
            <p:cNvPr id="150" name="object 150" descr=""/>
            <p:cNvSpPr/>
            <p:nvPr/>
          </p:nvSpPr>
          <p:spPr>
            <a:xfrm>
              <a:off x="5711514" y="5869260"/>
              <a:ext cx="16510" cy="38100"/>
            </a:xfrm>
            <a:custGeom>
              <a:avLst/>
              <a:gdLst/>
              <a:ahLst/>
              <a:cxnLst/>
              <a:rect l="l" t="t" r="r" b="b"/>
              <a:pathLst>
                <a:path w="16510" h="38100">
                  <a:moveTo>
                    <a:pt x="15944" y="9907"/>
                  </a:moveTo>
                  <a:lnTo>
                    <a:pt x="7009" y="9907"/>
                  </a:lnTo>
                  <a:lnTo>
                    <a:pt x="8229" y="16459"/>
                  </a:lnTo>
                  <a:lnTo>
                    <a:pt x="5451" y="16459"/>
                  </a:lnTo>
                  <a:lnTo>
                    <a:pt x="306" y="38102"/>
                  </a:lnTo>
                  <a:lnTo>
                    <a:pt x="7621" y="38102"/>
                  </a:lnTo>
                  <a:lnTo>
                    <a:pt x="14022" y="17071"/>
                  </a:lnTo>
                  <a:lnTo>
                    <a:pt x="14240" y="16459"/>
                  </a:lnTo>
                  <a:lnTo>
                    <a:pt x="5892" y="16459"/>
                  </a:lnTo>
                  <a:lnTo>
                    <a:pt x="5488" y="16302"/>
                  </a:lnTo>
                  <a:lnTo>
                    <a:pt x="14296" y="16302"/>
                  </a:lnTo>
                  <a:lnTo>
                    <a:pt x="14936" y="14428"/>
                  </a:lnTo>
                  <a:lnTo>
                    <a:pt x="15544" y="12395"/>
                  </a:lnTo>
                  <a:lnTo>
                    <a:pt x="15746" y="11480"/>
                  </a:lnTo>
                  <a:lnTo>
                    <a:pt x="15944" y="9907"/>
                  </a:lnTo>
                  <a:close/>
                </a:path>
                <a:path w="16510" h="38100">
                  <a:moveTo>
                    <a:pt x="7009" y="9907"/>
                  </a:moveTo>
                  <a:lnTo>
                    <a:pt x="5488" y="16302"/>
                  </a:lnTo>
                  <a:lnTo>
                    <a:pt x="5892" y="16459"/>
                  </a:lnTo>
                  <a:lnTo>
                    <a:pt x="8229" y="16459"/>
                  </a:lnTo>
                  <a:lnTo>
                    <a:pt x="7009" y="9907"/>
                  </a:lnTo>
                  <a:close/>
                </a:path>
                <a:path w="16510" h="38100">
                  <a:moveTo>
                    <a:pt x="10415" y="0"/>
                  </a:moveTo>
                  <a:lnTo>
                    <a:pt x="5843" y="0"/>
                  </a:lnTo>
                  <a:lnTo>
                    <a:pt x="3938" y="763"/>
                  </a:lnTo>
                  <a:lnTo>
                    <a:pt x="788" y="3812"/>
                  </a:lnTo>
                  <a:lnTo>
                    <a:pt x="0" y="5792"/>
                  </a:lnTo>
                  <a:lnTo>
                    <a:pt x="0" y="10670"/>
                  </a:lnTo>
                  <a:lnTo>
                    <a:pt x="788" y="12650"/>
                  </a:lnTo>
                  <a:lnTo>
                    <a:pt x="3938" y="15699"/>
                  </a:lnTo>
                  <a:lnTo>
                    <a:pt x="5488" y="16302"/>
                  </a:lnTo>
                  <a:lnTo>
                    <a:pt x="7009" y="9907"/>
                  </a:lnTo>
                  <a:lnTo>
                    <a:pt x="15944" y="9907"/>
                  </a:lnTo>
                  <a:lnTo>
                    <a:pt x="15924" y="5792"/>
                  </a:lnTo>
                  <a:lnTo>
                    <a:pt x="15264" y="4063"/>
                  </a:lnTo>
                  <a:lnTo>
                    <a:pt x="12319" y="814"/>
                  </a:lnTo>
                  <a:lnTo>
                    <a:pt x="104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1" name="object 1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38485" y="5804341"/>
              <a:ext cx="67154" cy="81532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945662" y="5804341"/>
              <a:ext cx="73760" cy="80769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051214" y="5772031"/>
              <a:ext cx="81230" cy="113842"/>
            </a:xfrm>
            <a:prstGeom prst="rect">
              <a:avLst/>
            </a:prstGeom>
          </p:spPr>
        </p:pic>
        <p:pic>
          <p:nvPicPr>
            <p:cNvPr id="154" name="object 154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957347" y="5982188"/>
              <a:ext cx="1167984" cy="142646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215828" y="5997582"/>
              <a:ext cx="368956" cy="128012"/>
            </a:xfrm>
            <a:prstGeom prst="rect">
              <a:avLst/>
            </a:prstGeom>
          </p:spPr>
        </p:pic>
        <p:pic>
          <p:nvPicPr>
            <p:cNvPr id="156" name="object 156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606881" y="6014498"/>
              <a:ext cx="132281" cy="80769"/>
            </a:xfrm>
            <a:prstGeom prst="rect">
              <a:avLst/>
            </a:prstGeom>
          </p:spPr>
        </p:pic>
        <p:pic>
          <p:nvPicPr>
            <p:cNvPr id="157" name="object 157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848100" y="5982188"/>
              <a:ext cx="996986" cy="113842"/>
            </a:xfrm>
            <a:prstGeom prst="rect">
              <a:avLst/>
            </a:prstGeom>
          </p:spPr>
        </p:pic>
        <p:sp>
          <p:nvSpPr>
            <p:cNvPr id="158" name="object 158" descr=""/>
            <p:cNvSpPr/>
            <p:nvPr/>
          </p:nvSpPr>
          <p:spPr>
            <a:xfrm>
              <a:off x="3860175" y="6079417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10311" y="0"/>
                  </a:moveTo>
                  <a:lnTo>
                    <a:pt x="5839" y="0"/>
                  </a:lnTo>
                  <a:lnTo>
                    <a:pt x="3935" y="763"/>
                  </a:lnTo>
                  <a:lnTo>
                    <a:pt x="784" y="3812"/>
                  </a:lnTo>
                  <a:lnTo>
                    <a:pt x="0" y="5792"/>
                  </a:lnTo>
                  <a:lnTo>
                    <a:pt x="0" y="10566"/>
                  </a:lnTo>
                  <a:lnTo>
                    <a:pt x="784" y="12550"/>
                  </a:lnTo>
                  <a:lnTo>
                    <a:pt x="3935" y="15800"/>
                  </a:lnTo>
                  <a:lnTo>
                    <a:pt x="5839" y="16614"/>
                  </a:lnTo>
                  <a:lnTo>
                    <a:pt x="8074" y="16614"/>
                  </a:lnTo>
                  <a:lnTo>
                    <a:pt x="10311" y="16614"/>
                  </a:lnTo>
                  <a:lnTo>
                    <a:pt x="12214" y="15800"/>
                  </a:lnTo>
                  <a:lnTo>
                    <a:pt x="15365" y="12550"/>
                  </a:lnTo>
                  <a:lnTo>
                    <a:pt x="16153" y="10566"/>
                  </a:lnTo>
                  <a:lnTo>
                    <a:pt x="16153" y="5792"/>
                  </a:lnTo>
                  <a:lnTo>
                    <a:pt x="15365" y="3812"/>
                  </a:lnTo>
                  <a:lnTo>
                    <a:pt x="12214" y="763"/>
                  </a:lnTo>
                  <a:lnTo>
                    <a:pt x="10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9" name="object 159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971875" y="5987675"/>
              <a:ext cx="111993" cy="108507"/>
            </a:xfrm>
            <a:prstGeom prst="rect">
              <a:avLst/>
            </a:prstGeom>
          </p:spPr>
        </p:pic>
        <p:pic>
          <p:nvPicPr>
            <p:cNvPr id="160" name="object 160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106117" y="6015258"/>
              <a:ext cx="73000" cy="80773"/>
            </a:xfrm>
            <a:prstGeom prst="rect">
              <a:avLst/>
            </a:prstGeom>
          </p:spPr>
        </p:pic>
        <p:sp>
          <p:nvSpPr>
            <p:cNvPr id="161" name="object 161" descr=""/>
            <p:cNvSpPr/>
            <p:nvPr/>
          </p:nvSpPr>
          <p:spPr>
            <a:xfrm>
              <a:off x="4209293" y="6014498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79">
                  <a:moveTo>
                    <a:pt x="10364" y="759"/>
                  </a:moveTo>
                  <a:lnTo>
                    <a:pt x="0" y="759"/>
                  </a:lnTo>
                  <a:lnTo>
                    <a:pt x="0" y="80769"/>
                  </a:lnTo>
                  <a:lnTo>
                    <a:pt x="10821" y="80769"/>
                  </a:lnTo>
                  <a:lnTo>
                    <a:pt x="10821" y="30477"/>
                  </a:lnTo>
                  <a:lnTo>
                    <a:pt x="13207" y="23187"/>
                  </a:lnTo>
                  <a:lnTo>
                    <a:pt x="13797" y="22553"/>
                  </a:lnTo>
                  <a:lnTo>
                    <a:pt x="10364" y="22553"/>
                  </a:lnTo>
                  <a:lnTo>
                    <a:pt x="9295" y="18741"/>
                  </a:lnTo>
                  <a:lnTo>
                    <a:pt x="10364" y="15825"/>
                  </a:lnTo>
                  <a:lnTo>
                    <a:pt x="10364" y="759"/>
                  </a:lnTo>
                  <a:close/>
                </a:path>
                <a:path w="40639" h="81279">
                  <a:moveTo>
                    <a:pt x="10364" y="15825"/>
                  </a:moveTo>
                  <a:lnTo>
                    <a:pt x="9295" y="18741"/>
                  </a:lnTo>
                  <a:lnTo>
                    <a:pt x="10364" y="22553"/>
                  </a:lnTo>
                  <a:lnTo>
                    <a:pt x="10364" y="15825"/>
                  </a:lnTo>
                  <a:close/>
                </a:path>
                <a:path w="40639" h="81279">
                  <a:moveTo>
                    <a:pt x="40233" y="0"/>
                  </a:moveTo>
                  <a:lnTo>
                    <a:pt x="32410" y="0"/>
                  </a:lnTo>
                  <a:lnTo>
                    <a:pt x="25854" y="1597"/>
                  </a:lnTo>
                  <a:lnTo>
                    <a:pt x="15289" y="7998"/>
                  </a:lnTo>
                  <a:lnTo>
                    <a:pt x="11530" y="12646"/>
                  </a:lnTo>
                  <a:lnTo>
                    <a:pt x="10364" y="15825"/>
                  </a:lnTo>
                  <a:lnTo>
                    <a:pt x="10364" y="22553"/>
                  </a:lnTo>
                  <a:lnTo>
                    <a:pt x="13797" y="22553"/>
                  </a:lnTo>
                  <a:lnTo>
                    <a:pt x="22758" y="12927"/>
                  </a:lnTo>
                  <a:lnTo>
                    <a:pt x="29361" y="10360"/>
                  </a:lnTo>
                  <a:lnTo>
                    <a:pt x="40233" y="10360"/>
                  </a:lnTo>
                  <a:lnTo>
                    <a:pt x="40233" y="0"/>
                  </a:lnTo>
                  <a:close/>
                </a:path>
                <a:path w="40639" h="81279">
                  <a:moveTo>
                    <a:pt x="40233" y="10360"/>
                  </a:moveTo>
                  <a:lnTo>
                    <a:pt x="38199" y="10360"/>
                  </a:lnTo>
                  <a:lnTo>
                    <a:pt x="39825" y="10511"/>
                  </a:lnTo>
                  <a:lnTo>
                    <a:pt x="40233" y="10511"/>
                  </a:lnTo>
                  <a:lnTo>
                    <a:pt x="40233" y="10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2" name="object 162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341851" y="6014498"/>
              <a:ext cx="82295" cy="111095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446295" y="6014498"/>
              <a:ext cx="163626" cy="81532"/>
            </a:xfrm>
            <a:prstGeom prst="rect">
              <a:avLst/>
            </a:prstGeom>
          </p:spPr>
        </p:pic>
        <p:sp>
          <p:nvSpPr>
            <p:cNvPr id="164" name="object 164" descr=""/>
            <p:cNvSpPr/>
            <p:nvPr/>
          </p:nvSpPr>
          <p:spPr>
            <a:xfrm>
              <a:off x="4639334" y="5982188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4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757417" y="5982188"/>
              <a:ext cx="97991" cy="113842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942253" y="5997582"/>
              <a:ext cx="144877" cy="98449"/>
            </a:xfrm>
            <a:prstGeom prst="rect">
              <a:avLst/>
            </a:prstGeom>
          </p:spPr>
        </p:pic>
        <p:pic>
          <p:nvPicPr>
            <p:cNvPr id="167" name="object 167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177682" y="5982188"/>
              <a:ext cx="98906" cy="113842"/>
            </a:xfrm>
            <a:prstGeom prst="rect">
              <a:avLst/>
            </a:prstGeom>
          </p:spPr>
        </p:pic>
        <p:pic>
          <p:nvPicPr>
            <p:cNvPr id="168" name="object 168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304175" y="6014498"/>
              <a:ext cx="132281" cy="80769"/>
            </a:xfrm>
            <a:prstGeom prst="rect">
              <a:avLst/>
            </a:prstGeom>
          </p:spPr>
        </p:pic>
        <p:pic>
          <p:nvPicPr>
            <p:cNvPr id="169" name="object 169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465869" y="6014498"/>
              <a:ext cx="81226" cy="110336"/>
            </a:xfrm>
            <a:prstGeom prst="rect">
              <a:avLst/>
            </a:prstGeom>
          </p:spPr>
        </p:pic>
        <p:sp>
          <p:nvSpPr>
            <p:cNvPr id="170" name="object 170" descr=""/>
            <p:cNvSpPr/>
            <p:nvPr/>
          </p:nvSpPr>
          <p:spPr>
            <a:xfrm>
              <a:off x="5569196" y="5982188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4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1" name="object 171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607756" y="5981425"/>
              <a:ext cx="163979" cy="144169"/>
            </a:xfrm>
            <a:prstGeom prst="rect">
              <a:avLst/>
            </a:prstGeom>
          </p:spPr>
        </p:pic>
        <p:pic>
          <p:nvPicPr>
            <p:cNvPr id="172" name="object 172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859845" y="6014498"/>
              <a:ext cx="67154" cy="81532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56413" y="6014498"/>
              <a:ext cx="73760" cy="80769"/>
            </a:xfrm>
            <a:prstGeom prst="rect">
              <a:avLst/>
            </a:prstGeom>
          </p:spPr>
        </p:pic>
        <p:pic>
          <p:nvPicPr>
            <p:cNvPr id="174" name="object 174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051355" y="5982188"/>
              <a:ext cx="81230" cy="113842"/>
            </a:xfrm>
            <a:prstGeom prst="rect">
              <a:avLst/>
            </a:prstGeom>
          </p:spPr>
        </p:pic>
        <p:pic>
          <p:nvPicPr>
            <p:cNvPr id="175" name="object 175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957398" y="6224655"/>
              <a:ext cx="81432" cy="81532"/>
            </a:xfrm>
            <a:prstGeom prst="rect">
              <a:avLst/>
            </a:prstGeom>
          </p:spPr>
        </p:pic>
        <p:pic>
          <p:nvPicPr>
            <p:cNvPr id="176" name="object 176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060980" y="6192345"/>
              <a:ext cx="178610" cy="142646"/>
            </a:xfrm>
            <a:prstGeom prst="rect">
              <a:avLst/>
            </a:prstGeom>
          </p:spPr>
        </p:pic>
        <p:pic>
          <p:nvPicPr>
            <p:cNvPr id="177" name="object 177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267178" y="6224655"/>
              <a:ext cx="132281" cy="80769"/>
            </a:xfrm>
            <a:prstGeom prst="rect">
              <a:avLst/>
            </a:prstGeom>
          </p:spPr>
        </p:pic>
        <p:pic>
          <p:nvPicPr>
            <p:cNvPr id="178" name="object 178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426434" y="6192345"/>
              <a:ext cx="189889" cy="113842"/>
            </a:xfrm>
            <a:prstGeom prst="rect">
              <a:avLst/>
            </a:prstGeom>
          </p:spPr>
        </p:pic>
        <p:pic>
          <p:nvPicPr>
            <p:cNvPr id="179" name="object 179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681876" y="6224655"/>
              <a:ext cx="172613" cy="111095"/>
            </a:xfrm>
            <a:prstGeom prst="rect">
              <a:avLst/>
            </a:prstGeom>
          </p:spPr>
        </p:pic>
        <p:pic>
          <p:nvPicPr>
            <p:cNvPr id="180" name="object 180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875877" y="6225415"/>
              <a:ext cx="73000" cy="80773"/>
            </a:xfrm>
            <a:prstGeom prst="rect">
              <a:avLst/>
            </a:prstGeom>
          </p:spPr>
        </p:pic>
        <p:sp>
          <p:nvSpPr>
            <p:cNvPr id="181" name="object 181" descr=""/>
            <p:cNvSpPr/>
            <p:nvPr/>
          </p:nvSpPr>
          <p:spPr>
            <a:xfrm>
              <a:off x="1979053" y="6198739"/>
              <a:ext cx="241300" cy="107314"/>
            </a:xfrm>
            <a:custGeom>
              <a:avLst/>
              <a:gdLst/>
              <a:ahLst/>
              <a:cxnLst/>
              <a:rect l="l" t="t" r="r" b="b"/>
              <a:pathLst>
                <a:path w="241300" h="107314">
                  <a:moveTo>
                    <a:pt x="40233" y="25920"/>
                  </a:moveTo>
                  <a:lnTo>
                    <a:pt x="32410" y="25920"/>
                  </a:lnTo>
                  <a:lnTo>
                    <a:pt x="25844" y="27520"/>
                  </a:lnTo>
                  <a:lnTo>
                    <a:pt x="15278" y="33921"/>
                  </a:lnTo>
                  <a:lnTo>
                    <a:pt x="11518" y="38569"/>
                  </a:lnTo>
                  <a:lnTo>
                    <a:pt x="10363" y="41744"/>
                  </a:lnTo>
                  <a:lnTo>
                    <a:pt x="10363" y="26682"/>
                  </a:lnTo>
                  <a:lnTo>
                    <a:pt x="0" y="26682"/>
                  </a:lnTo>
                  <a:lnTo>
                    <a:pt x="0" y="106692"/>
                  </a:lnTo>
                  <a:lnTo>
                    <a:pt x="10820" y="106692"/>
                  </a:lnTo>
                  <a:lnTo>
                    <a:pt x="10820" y="56400"/>
                  </a:lnTo>
                  <a:lnTo>
                    <a:pt x="13208" y="49110"/>
                  </a:lnTo>
                  <a:lnTo>
                    <a:pt x="13792" y="48475"/>
                  </a:lnTo>
                  <a:lnTo>
                    <a:pt x="22758" y="38849"/>
                  </a:lnTo>
                  <a:lnTo>
                    <a:pt x="29349" y="36283"/>
                  </a:lnTo>
                  <a:lnTo>
                    <a:pt x="38188" y="36283"/>
                  </a:lnTo>
                  <a:lnTo>
                    <a:pt x="39814" y="36436"/>
                  </a:lnTo>
                  <a:lnTo>
                    <a:pt x="40233" y="36436"/>
                  </a:lnTo>
                  <a:lnTo>
                    <a:pt x="40233" y="36283"/>
                  </a:lnTo>
                  <a:lnTo>
                    <a:pt x="40233" y="25920"/>
                  </a:lnTo>
                  <a:close/>
                </a:path>
                <a:path w="241300" h="107314">
                  <a:moveTo>
                    <a:pt x="137020" y="12"/>
                  </a:moveTo>
                  <a:lnTo>
                    <a:pt x="125742" y="12"/>
                  </a:lnTo>
                  <a:lnTo>
                    <a:pt x="125742" y="106692"/>
                  </a:lnTo>
                  <a:lnTo>
                    <a:pt x="137020" y="106692"/>
                  </a:lnTo>
                  <a:lnTo>
                    <a:pt x="137020" y="12"/>
                  </a:lnTo>
                  <a:close/>
                </a:path>
                <a:path w="241300" h="107314">
                  <a:moveTo>
                    <a:pt x="241261" y="0"/>
                  </a:moveTo>
                  <a:lnTo>
                    <a:pt x="155003" y="0"/>
                  </a:lnTo>
                  <a:lnTo>
                    <a:pt x="155003" y="10160"/>
                  </a:lnTo>
                  <a:lnTo>
                    <a:pt x="192570" y="10160"/>
                  </a:lnTo>
                  <a:lnTo>
                    <a:pt x="192570" y="106680"/>
                  </a:lnTo>
                  <a:lnTo>
                    <a:pt x="203695" y="106680"/>
                  </a:lnTo>
                  <a:lnTo>
                    <a:pt x="203695" y="10160"/>
                  </a:lnTo>
                  <a:lnTo>
                    <a:pt x="241261" y="10160"/>
                  </a:lnTo>
                  <a:lnTo>
                    <a:pt x="2412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2" name="object 182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298373" y="6224655"/>
              <a:ext cx="758739" cy="110336"/>
            </a:xfrm>
            <a:prstGeom prst="rect">
              <a:avLst/>
            </a:prstGeom>
          </p:spPr>
        </p:pic>
        <p:pic>
          <p:nvPicPr>
            <p:cNvPr id="183" name="object 183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142688" y="6192345"/>
              <a:ext cx="73760" cy="113079"/>
            </a:xfrm>
            <a:prstGeom prst="rect">
              <a:avLst/>
            </a:prstGeom>
          </p:spPr>
        </p:pic>
        <p:pic>
          <p:nvPicPr>
            <p:cNvPr id="184" name="object 184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237631" y="6224655"/>
              <a:ext cx="78030" cy="81532"/>
            </a:xfrm>
            <a:prstGeom prst="rect">
              <a:avLst/>
            </a:prstGeom>
          </p:spPr>
        </p:pic>
        <p:sp>
          <p:nvSpPr>
            <p:cNvPr id="185" name="object 185" descr=""/>
            <p:cNvSpPr/>
            <p:nvPr/>
          </p:nvSpPr>
          <p:spPr>
            <a:xfrm>
              <a:off x="3337758" y="6192345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4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6" name="object 186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378755" y="6224655"/>
              <a:ext cx="81226" cy="110336"/>
            </a:xfrm>
            <a:prstGeom prst="rect">
              <a:avLst/>
            </a:prstGeom>
          </p:spPr>
        </p:pic>
        <p:sp>
          <p:nvSpPr>
            <p:cNvPr id="187" name="object 187" descr=""/>
            <p:cNvSpPr/>
            <p:nvPr/>
          </p:nvSpPr>
          <p:spPr>
            <a:xfrm>
              <a:off x="3479644" y="6192345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4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4">
                  <a:moveTo>
                    <a:pt x="10158" y="0"/>
                  </a:moveTo>
                  <a:lnTo>
                    <a:pt x="5688" y="0"/>
                  </a:lnTo>
                  <a:lnTo>
                    <a:pt x="3808" y="737"/>
                  </a:lnTo>
                  <a:lnTo>
                    <a:pt x="759" y="3682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8" y="15393"/>
                  </a:lnTo>
                  <a:lnTo>
                    <a:pt x="10260" y="15393"/>
                  </a:lnTo>
                  <a:lnTo>
                    <a:pt x="12164" y="14630"/>
                  </a:lnTo>
                  <a:lnTo>
                    <a:pt x="15112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7"/>
                  </a:lnTo>
                  <a:lnTo>
                    <a:pt x="12038" y="708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8" name="object 18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23078" y="6224655"/>
              <a:ext cx="73760" cy="80769"/>
            </a:xfrm>
            <a:prstGeom prst="rect">
              <a:avLst/>
            </a:prstGeom>
          </p:spPr>
        </p:pic>
        <p:pic>
          <p:nvPicPr>
            <p:cNvPr id="189" name="object 189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618021" y="6224655"/>
              <a:ext cx="82296" cy="111095"/>
            </a:xfrm>
            <a:prstGeom prst="rect">
              <a:avLst/>
            </a:prstGeom>
          </p:spPr>
        </p:pic>
        <p:pic>
          <p:nvPicPr>
            <p:cNvPr id="190" name="object 190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773948" y="6224655"/>
              <a:ext cx="172613" cy="111095"/>
            </a:xfrm>
            <a:prstGeom prst="rect">
              <a:avLst/>
            </a:prstGeom>
          </p:spPr>
        </p:pic>
        <p:pic>
          <p:nvPicPr>
            <p:cNvPr id="191" name="object 191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3967948" y="6225415"/>
              <a:ext cx="73000" cy="80773"/>
            </a:xfrm>
            <a:prstGeom prst="rect">
              <a:avLst/>
            </a:prstGeom>
          </p:spPr>
        </p:pic>
        <p:sp>
          <p:nvSpPr>
            <p:cNvPr id="192" name="object 192" descr=""/>
            <p:cNvSpPr/>
            <p:nvPr/>
          </p:nvSpPr>
          <p:spPr>
            <a:xfrm>
              <a:off x="4071124" y="6224655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79">
                  <a:moveTo>
                    <a:pt x="10364" y="759"/>
                  </a:moveTo>
                  <a:lnTo>
                    <a:pt x="0" y="759"/>
                  </a:lnTo>
                  <a:lnTo>
                    <a:pt x="0" y="80769"/>
                  </a:lnTo>
                  <a:lnTo>
                    <a:pt x="10821" y="80769"/>
                  </a:lnTo>
                  <a:lnTo>
                    <a:pt x="10821" y="30477"/>
                  </a:lnTo>
                  <a:lnTo>
                    <a:pt x="13208" y="23187"/>
                  </a:lnTo>
                  <a:lnTo>
                    <a:pt x="13797" y="22553"/>
                  </a:lnTo>
                  <a:lnTo>
                    <a:pt x="10364" y="22553"/>
                  </a:lnTo>
                  <a:lnTo>
                    <a:pt x="9295" y="18741"/>
                  </a:lnTo>
                  <a:lnTo>
                    <a:pt x="10364" y="15825"/>
                  </a:lnTo>
                  <a:lnTo>
                    <a:pt x="10364" y="759"/>
                  </a:lnTo>
                  <a:close/>
                </a:path>
                <a:path w="40639" h="81279">
                  <a:moveTo>
                    <a:pt x="10364" y="15825"/>
                  </a:moveTo>
                  <a:lnTo>
                    <a:pt x="9295" y="18741"/>
                  </a:lnTo>
                  <a:lnTo>
                    <a:pt x="10364" y="22553"/>
                  </a:lnTo>
                  <a:lnTo>
                    <a:pt x="10364" y="15825"/>
                  </a:lnTo>
                  <a:close/>
                </a:path>
                <a:path w="40639" h="81279">
                  <a:moveTo>
                    <a:pt x="40233" y="0"/>
                  </a:moveTo>
                  <a:lnTo>
                    <a:pt x="32410" y="0"/>
                  </a:lnTo>
                  <a:lnTo>
                    <a:pt x="25855" y="1598"/>
                  </a:lnTo>
                  <a:lnTo>
                    <a:pt x="15289" y="7999"/>
                  </a:lnTo>
                  <a:lnTo>
                    <a:pt x="11530" y="12646"/>
                  </a:lnTo>
                  <a:lnTo>
                    <a:pt x="10364" y="15825"/>
                  </a:lnTo>
                  <a:lnTo>
                    <a:pt x="10364" y="22553"/>
                  </a:lnTo>
                  <a:lnTo>
                    <a:pt x="13797" y="22553"/>
                  </a:lnTo>
                  <a:lnTo>
                    <a:pt x="22759" y="12927"/>
                  </a:lnTo>
                  <a:lnTo>
                    <a:pt x="29361" y="10360"/>
                  </a:lnTo>
                  <a:lnTo>
                    <a:pt x="40233" y="10360"/>
                  </a:lnTo>
                  <a:lnTo>
                    <a:pt x="40233" y="0"/>
                  </a:lnTo>
                  <a:close/>
                </a:path>
                <a:path w="40639" h="81279">
                  <a:moveTo>
                    <a:pt x="40233" y="10360"/>
                  </a:moveTo>
                  <a:lnTo>
                    <a:pt x="38200" y="10360"/>
                  </a:lnTo>
                  <a:lnTo>
                    <a:pt x="38606" y="10386"/>
                  </a:lnTo>
                  <a:lnTo>
                    <a:pt x="39419" y="10486"/>
                  </a:lnTo>
                  <a:lnTo>
                    <a:pt x="40233" y="10511"/>
                  </a:lnTo>
                  <a:lnTo>
                    <a:pt x="40233" y="10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3" name="object 193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194590" y="6192345"/>
              <a:ext cx="645109" cy="113842"/>
            </a:xfrm>
            <a:prstGeom prst="rect">
              <a:avLst/>
            </a:prstGeom>
          </p:spPr>
        </p:pic>
        <p:sp>
          <p:nvSpPr>
            <p:cNvPr id="194" name="object 194" descr=""/>
            <p:cNvSpPr/>
            <p:nvPr/>
          </p:nvSpPr>
          <p:spPr>
            <a:xfrm>
              <a:off x="4909370" y="6207739"/>
              <a:ext cx="55244" cy="99060"/>
            </a:xfrm>
            <a:custGeom>
              <a:avLst/>
              <a:gdLst/>
              <a:ahLst/>
              <a:cxnLst/>
              <a:rect l="l" t="t" r="r" b="b"/>
              <a:pathLst>
                <a:path w="55245" h="99060">
                  <a:moveTo>
                    <a:pt x="25146" y="0"/>
                  </a:moveTo>
                  <a:lnTo>
                    <a:pt x="14324" y="0"/>
                  </a:lnTo>
                  <a:lnTo>
                    <a:pt x="14413" y="82800"/>
                  </a:lnTo>
                  <a:lnTo>
                    <a:pt x="16355" y="88286"/>
                  </a:lnTo>
                  <a:lnTo>
                    <a:pt x="24483" y="96414"/>
                  </a:lnTo>
                  <a:lnTo>
                    <a:pt x="30275" y="98449"/>
                  </a:lnTo>
                  <a:lnTo>
                    <a:pt x="40942" y="98449"/>
                  </a:lnTo>
                  <a:lnTo>
                    <a:pt x="44016" y="97991"/>
                  </a:lnTo>
                  <a:lnTo>
                    <a:pt x="50011" y="96163"/>
                  </a:lnTo>
                  <a:lnTo>
                    <a:pt x="52578" y="94740"/>
                  </a:lnTo>
                  <a:lnTo>
                    <a:pt x="54709" y="92807"/>
                  </a:lnTo>
                  <a:lnTo>
                    <a:pt x="52916" y="89150"/>
                  </a:lnTo>
                  <a:lnTo>
                    <a:pt x="34541" y="89150"/>
                  </a:lnTo>
                  <a:lnTo>
                    <a:pt x="31114" y="87882"/>
                  </a:lnTo>
                  <a:lnTo>
                    <a:pt x="26337" y="82800"/>
                  </a:lnTo>
                  <a:lnTo>
                    <a:pt x="25146" y="79195"/>
                  </a:lnTo>
                  <a:lnTo>
                    <a:pt x="25146" y="0"/>
                  </a:lnTo>
                  <a:close/>
                </a:path>
                <a:path w="55245" h="99060">
                  <a:moveTo>
                    <a:pt x="50900" y="85035"/>
                  </a:moveTo>
                  <a:lnTo>
                    <a:pt x="47750" y="87778"/>
                  </a:lnTo>
                  <a:lnTo>
                    <a:pt x="43787" y="89150"/>
                  </a:lnTo>
                  <a:lnTo>
                    <a:pt x="52916" y="89150"/>
                  </a:lnTo>
                  <a:lnTo>
                    <a:pt x="50900" y="85035"/>
                  </a:lnTo>
                  <a:close/>
                </a:path>
                <a:path w="55245" h="99060">
                  <a:moveTo>
                    <a:pt x="14324" y="17675"/>
                  </a:moveTo>
                  <a:lnTo>
                    <a:pt x="0" y="17675"/>
                  </a:lnTo>
                  <a:lnTo>
                    <a:pt x="0" y="26668"/>
                  </a:lnTo>
                  <a:lnTo>
                    <a:pt x="14324" y="26668"/>
                  </a:lnTo>
                  <a:lnTo>
                    <a:pt x="14324" y="17675"/>
                  </a:lnTo>
                  <a:close/>
                </a:path>
                <a:path w="55245" h="99060">
                  <a:moveTo>
                    <a:pt x="49528" y="17675"/>
                  </a:moveTo>
                  <a:lnTo>
                    <a:pt x="25146" y="17675"/>
                  </a:lnTo>
                  <a:lnTo>
                    <a:pt x="25146" y="26668"/>
                  </a:lnTo>
                  <a:lnTo>
                    <a:pt x="49528" y="26668"/>
                  </a:lnTo>
                  <a:lnTo>
                    <a:pt x="49528" y="17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5" name="object 19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83739" y="6192345"/>
              <a:ext cx="73760" cy="113079"/>
            </a:xfrm>
            <a:prstGeom prst="rect">
              <a:avLst/>
            </a:prstGeom>
          </p:spPr>
        </p:pic>
        <p:pic>
          <p:nvPicPr>
            <p:cNvPr id="196" name="object 196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086760" y="6192345"/>
              <a:ext cx="251153" cy="113842"/>
            </a:xfrm>
            <a:prstGeom prst="rect">
              <a:avLst/>
            </a:prstGeom>
          </p:spPr>
        </p:pic>
        <p:sp>
          <p:nvSpPr>
            <p:cNvPr id="197" name="object 197" descr=""/>
            <p:cNvSpPr/>
            <p:nvPr/>
          </p:nvSpPr>
          <p:spPr>
            <a:xfrm>
              <a:off x="5419925" y="6192345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4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4">
                  <a:moveTo>
                    <a:pt x="10160" y="0"/>
                  </a:moveTo>
                  <a:lnTo>
                    <a:pt x="5688" y="0"/>
                  </a:lnTo>
                  <a:lnTo>
                    <a:pt x="3808" y="737"/>
                  </a:lnTo>
                  <a:lnTo>
                    <a:pt x="759" y="3682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8" y="15393"/>
                  </a:lnTo>
                  <a:lnTo>
                    <a:pt x="10260" y="15393"/>
                  </a:lnTo>
                  <a:lnTo>
                    <a:pt x="12165" y="14630"/>
                  </a:lnTo>
                  <a:lnTo>
                    <a:pt x="15112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7"/>
                  </a:lnTo>
                  <a:lnTo>
                    <a:pt x="12038" y="708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8" name="object 198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463359" y="6224655"/>
              <a:ext cx="73760" cy="80769"/>
            </a:xfrm>
            <a:prstGeom prst="rect">
              <a:avLst/>
            </a:prstGeom>
          </p:spPr>
        </p:pic>
        <p:pic>
          <p:nvPicPr>
            <p:cNvPr id="199" name="object 199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616237" y="6192345"/>
              <a:ext cx="240181" cy="113842"/>
            </a:xfrm>
            <a:prstGeom prst="rect">
              <a:avLst/>
            </a:prstGeom>
          </p:spPr>
        </p:pic>
        <p:pic>
          <p:nvPicPr>
            <p:cNvPr id="200" name="object 200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879939" y="6198746"/>
              <a:ext cx="262985" cy="137005"/>
            </a:xfrm>
            <a:prstGeom prst="rect">
              <a:avLst/>
            </a:prstGeom>
          </p:spPr>
        </p:pic>
        <p:pic>
          <p:nvPicPr>
            <p:cNvPr id="201" name="object 201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957347" y="6402502"/>
              <a:ext cx="1488680" cy="142646"/>
            </a:xfrm>
            <a:prstGeom prst="rect">
              <a:avLst/>
            </a:prstGeom>
          </p:spPr>
        </p:pic>
        <p:sp>
          <p:nvSpPr>
            <p:cNvPr id="202" name="object 202" descr=""/>
            <p:cNvSpPr/>
            <p:nvPr/>
          </p:nvSpPr>
          <p:spPr>
            <a:xfrm>
              <a:off x="2460204" y="6499731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10309" y="0"/>
                  </a:moveTo>
                  <a:lnTo>
                    <a:pt x="5838" y="0"/>
                  </a:lnTo>
                  <a:lnTo>
                    <a:pt x="3934" y="763"/>
                  </a:lnTo>
                  <a:lnTo>
                    <a:pt x="783" y="3812"/>
                  </a:lnTo>
                  <a:lnTo>
                    <a:pt x="0" y="5792"/>
                  </a:lnTo>
                  <a:lnTo>
                    <a:pt x="0" y="10566"/>
                  </a:lnTo>
                  <a:lnTo>
                    <a:pt x="783" y="12550"/>
                  </a:lnTo>
                  <a:lnTo>
                    <a:pt x="3934" y="15801"/>
                  </a:lnTo>
                  <a:lnTo>
                    <a:pt x="5838" y="16614"/>
                  </a:lnTo>
                  <a:lnTo>
                    <a:pt x="8074" y="16614"/>
                  </a:lnTo>
                  <a:lnTo>
                    <a:pt x="10309" y="16614"/>
                  </a:lnTo>
                  <a:lnTo>
                    <a:pt x="12213" y="15801"/>
                  </a:lnTo>
                  <a:lnTo>
                    <a:pt x="15364" y="12550"/>
                  </a:lnTo>
                  <a:lnTo>
                    <a:pt x="16153" y="10566"/>
                  </a:lnTo>
                  <a:lnTo>
                    <a:pt x="16153" y="5792"/>
                  </a:lnTo>
                  <a:lnTo>
                    <a:pt x="15364" y="3812"/>
                  </a:lnTo>
                  <a:lnTo>
                    <a:pt x="12213" y="763"/>
                  </a:lnTo>
                  <a:lnTo>
                    <a:pt x="1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3" name="object 203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2516036" y="6408903"/>
              <a:ext cx="165502" cy="107442"/>
            </a:xfrm>
            <a:prstGeom prst="rect">
              <a:avLst/>
            </a:prstGeom>
          </p:spPr>
        </p:pic>
        <p:pic>
          <p:nvPicPr>
            <p:cNvPr id="204" name="object 204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734779" y="6408290"/>
              <a:ext cx="173887" cy="107292"/>
            </a:xfrm>
            <a:prstGeom prst="rect">
              <a:avLst/>
            </a:prstGeom>
          </p:spPr>
        </p:pic>
        <p:pic>
          <p:nvPicPr>
            <p:cNvPr id="205" name="object 205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947733" y="6402502"/>
              <a:ext cx="266851" cy="113993"/>
            </a:xfrm>
            <a:prstGeom prst="rect">
              <a:avLst/>
            </a:prstGeom>
          </p:spPr>
        </p:pic>
        <p:pic>
          <p:nvPicPr>
            <p:cNvPr id="206" name="object 206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236681" y="6434812"/>
              <a:ext cx="78030" cy="81532"/>
            </a:xfrm>
            <a:prstGeom prst="rect">
              <a:avLst/>
            </a:prstGeom>
          </p:spPr>
        </p:pic>
        <p:sp>
          <p:nvSpPr>
            <p:cNvPr id="207" name="object 207" descr=""/>
            <p:cNvSpPr/>
            <p:nvPr/>
          </p:nvSpPr>
          <p:spPr>
            <a:xfrm>
              <a:off x="3336808" y="6434812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79">
                  <a:moveTo>
                    <a:pt x="10364" y="759"/>
                  </a:moveTo>
                  <a:lnTo>
                    <a:pt x="0" y="759"/>
                  </a:lnTo>
                  <a:lnTo>
                    <a:pt x="0" y="80769"/>
                  </a:lnTo>
                  <a:lnTo>
                    <a:pt x="10821" y="80769"/>
                  </a:lnTo>
                  <a:lnTo>
                    <a:pt x="10821" y="30477"/>
                  </a:lnTo>
                  <a:lnTo>
                    <a:pt x="13208" y="23187"/>
                  </a:lnTo>
                  <a:lnTo>
                    <a:pt x="13797" y="22553"/>
                  </a:lnTo>
                  <a:lnTo>
                    <a:pt x="10364" y="22553"/>
                  </a:lnTo>
                  <a:lnTo>
                    <a:pt x="9295" y="18741"/>
                  </a:lnTo>
                  <a:lnTo>
                    <a:pt x="10364" y="15825"/>
                  </a:lnTo>
                  <a:lnTo>
                    <a:pt x="10364" y="759"/>
                  </a:lnTo>
                  <a:close/>
                </a:path>
                <a:path w="40639" h="81279">
                  <a:moveTo>
                    <a:pt x="10364" y="15825"/>
                  </a:moveTo>
                  <a:lnTo>
                    <a:pt x="9295" y="18741"/>
                  </a:lnTo>
                  <a:lnTo>
                    <a:pt x="10364" y="22553"/>
                  </a:lnTo>
                  <a:lnTo>
                    <a:pt x="10364" y="15825"/>
                  </a:lnTo>
                  <a:close/>
                </a:path>
                <a:path w="40639" h="81279">
                  <a:moveTo>
                    <a:pt x="40233" y="0"/>
                  </a:moveTo>
                  <a:lnTo>
                    <a:pt x="32410" y="0"/>
                  </a:lnTo>
                  <a:lnTo>
                    <a:pt x="25854" y="1598"/>
                  </a:lnTo>
                  <a:lnTo>
                    <a:pt x="15288" y="7999"/>
                  </a:lnTo>
                  <a:lnTo>
                    <a:pt x="11530" y="12646"/>
                  </a:lnTo>
                  <a:lnTo>
                    <a:pt x="10364" y="15825"/>
                  </a:lnTo>
                  <a:lnTo>
                    <a:pt x="10364" y="22553"/>
                  </a:lnTo>
                  <a:lnTo>
                    <a:pt x="13797" y="22553"/>
                  </a:lnTo>
                  <a:lnTo>
                    <a:pt x="22758" y="12927"/>
                  </a:lnTo>
                  <a:lnTo>
                    <a:pt x="29361" y="10360"/>
                  </a:lnTo>
                  <a:lnTo>
                    <a:pt x="40233" y="10360"/>
                  </a:lnTo>
                  <a:lnTo>
                    <a:pt x="40233" y="0"/>
                  </a:lnTo>
                  <a:close/>
                </a:path>
                <a:path w="40639" h="81279">
                  <a:moveTo>
                    <a:pt x="40233" y="10360"/>
                  </a:moveTo>
                  <a:lnTo>
                    <a:pt x="38199" y="10360"/>
                  </a:lnTo>
                  <a:lnTo>
                    <a:pt x="39825" y="10511"/>
                  </a:lnTo>
                  <a:lnTo>
                    <a:pt x="40233" y="10511"/>
                  </a:lnTo>
                  <a:lnTo>
                    <a:pt x="40233" y="10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8" name="object 208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3397158" y="6435572"/>
              <a:ext cx="73000" cy="80773"/>
            </a:xfrm>
            <a:prstGeom prst="rect">
              <a:avLst/>
            </a:prstGeom>
          </p:spPr>
        </p:pic>
        <p:pic>
          <p:nvPicPr>
            <p:cNvPr id="209" name="object 209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3533914" y="6402502"/>
              <a:ext cx="2606687" cy="143405"/>
            </a:xfrm>
            <a:prstGeom prst="rect">
              <a:avLst/>
            </a:prstGeom>
          </p:spPr>
        </p:pic>
        <p:pic>
          <p:nvPicPr>
            <p:cNvPr id="210" name="object 210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957347" y="6644969"/>
              <a:ext cx="330704" cy="81532"/>
            </a:xfrm>
            <a:prstGeom prst="rect">
              <a:avLst/>
            </a:prstGeom>
          </p:spPr>
        </p:pic>
        <p:sp>
          <p:nvSpPr>
            <p:cNvPr id="211" name="object 211" descr=""/>
            <p:cNvSpPr/>
            <p:nvPr/>
          </p:nvSpPr>
          <p:spPr>
            <a:xfrm>
              <a:off x="1310144" y="6612670"/>
              <a:ext cx="52069" cy="113664"/>
            </a:xfrm>
            <a:custGeom>
              <a:avLst/>
              <a:gdLst/>
              <a:ahLst/>
              <a:cxnLst/>
              <a:rect l="l" t="t" r="r" b="b"/>
              <a:pathLst>
                <a:path w="52069" h="113665">
                  <a:moveTo>
                    <a:pt x="10820" y="0"/>
                  </a:moveTo>
                  <a:lnTo>
                    <a:pt x="0" y="0"/>
                  </a:lnTo>
                  <a:lnTo>
                    <a:pt x="0" y="113068"/>
                  </a:lnTo>
                  <a:lnTo>
                    <a:pt x="10820" y="113068"/>
                  </a:lnTo>
                  <a:lnTo>
                    <a:pt x="10820" y="0"/>
                  </a:lnTo>
                  <a:close/>
                </a:path>
                <a:path w="52069" h="113665">
                  <a:moveTo>
                    <a:pt x="51816" y="0"/>
                  </a:moveTo>
                  <a:lnTo>
                    <a:pt x="40995" y="0"/>
                  </a:lnTo>
                  <a:lnTo>
                    <a:pt x="40995" y="113068"/>
                  </a:lnTo>
                  <a:lnTo>
                    <a:pt x="51816" y="113068"/>
                  </a:lnTo>
                  <a:lnTo>
                    <a:pt x="518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2" name="object 212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384063" y="6644969"/>
              <a:ext cx="78028" cy="81532"/>
            </a:xfrm>
            <a:prstGeom prst="rect">
              <a:avLst/>
            </a:prstGeom>
          </p:spPr>
        </p:pic>
        <p:pic>
          <p:nvPicPr>
            <p:cNvPr id="213" name="object 21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4190" y="6644969"/>
              <a:ext cx="73760" cy="80769"/>
            </a:xfrm>
            <a:prstGeom prst="rect">
              <a:avLst/>
            </a:prstGeom>
          </p:spPr>
        </p:pic>
        <p:pic>
          <p:nvPicPr>
            <p:cNvPr id="214" name="object 214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579133" y="6644969"/>
              <a:ext cx="193640" cy="103021"/>
            </a:xfrm>
            <a:prstGeom prst="rect">
              <a:avLst/>
            </a:prstGeom>
          </p:spPr>
        </p:pic>
        <p:sp>
          <p:nvSpPr>
            <p:cNvPr id="215" name="object 215" descr=""/>
            <p:cNvSpPr/>
            <p:nvPr/>
          </p:nvSpPr>
          <p:spPr>
            <a:xfrm>
              <a:off x="1842545" y="6612659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5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5">
                  <a:moveTo>
                    <a:pt x="10158" y="0"/>
                  </a:moveTo>
                  <a:lnTo>
                    <a:pt x="5687" y="0"/>
                  </a:lnTo>
                  <a:lnTo>
                    <a:pt x="3808" y="737"/>
                  </a:lnTo>
                  <a:lnTo>
                    <a:pt x="759" y="3683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7" y="15393"/>
                  </a:lnTo>
                  <a:lnTo>
                    <a:pt x="10259" y="15393"/>
                  </a:lnTo>
                  <a:lnTo>
                    <a:pt x="12164" y="14630"/>
                  </a:lnTo>
                  <a:lnTo>
                    <a:pt x="15112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7"/>
                  </a:lnTo>
                  <a:lnTo>
                    <a:pt x="12038" y="709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6" name="object 21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85979" y="6644969"/>
              <a:ext cx="73760" cy="80769"/>
            </a:xfrm>
            <a:prstGeom prst="rect">
              <a:avLst/>
            </a:prstGeom>
          </p:spPr>
        </p:pic>
        <p:pic>
          <p:nvPicPr>
            <p:cNvPr id="217" name="object 21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89000" y="6644969"/>
              <a:ext cx="73760" cy="80769"/>
            </a:xfrm>
            <a:prstGeom prst="rect">
              <a:avLst/>
            </a:prstGeom>
          </p:spPr>
        </p:pic>
        <p:pic>
          <p:nvPicPr>
            <p:cNvPr id="218" name="object 218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083993" y="6612659"/>
              <a:ext cx="346654" cy="113842"/>
            </a:xfrm>
            <a:prstGeom prst="rect">
              <a:avLst/>
            </a:prstGeom>
          </p:spPr>
        </p:pic>
        <p:pic>
          <p:nvPicPr>
            <p:cNvPr id="219" name="object 219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450207" y="6644969"/>
              <a:ext cx="81431" cy="81532"/>
            </a:xfrm>
            <a:prstGeom prst="rect">
              <a:avLst/>
            </a:prstGeom>
          </p:spPr>
        </p:pic>
        <p:pic>
          <p:nvPicPr>
            <p:cNvPr id="220" name="object 220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553789" y="6644969"/>
              <a:ext cx="73760" cy="80769"/>
            </a:xfrm>
            <a:prstGeom prst="rect">
              <a:avLst/>
            </a:prstGeom>
          </p:spPr>
        </p:pic>
        <p:sp>
          <p:nvSpPr>
            <p:cNvPr id="221" name="object 221" descr=""/>
            <p:cNvSpPr/>
            <p:nvPr/>
          </p:nvSpPr>
          <p:spPr>
            <a:xfrm>
              <a:off x="2649952" y="6709888"/>
              <a:ext cx="16510" cy="38100"/>
            </a:xfrm>
            <a:custGeom>
              <a:avLst/>
              <a:gdLst/>
              <a:ahLst/>
              <a:cxnLst/>
              <a:rect l="l" t="t" r="r" b="b"/>
              <a:pathLst>
                <a:path w="16510" h="38100">
                  <a:moveTo>
                    <a:pt x="15944" y="9907"/>
                  </a:moveTo>
                  <a:lnTo>
                    <a:pt x="7009" y="9907"/>
                  </a:lnTo>
                  <a:lnTo>
                    <a:pt x="8229" y="16459"/>
                  </a:lnTo>
                  <a:lnTo>
                    <a:pt x="5451" y="16459"/>
                  </a:lnTo>
                  <a:lnTo>
                    <a:pt x="306" y="38102"/>
                  </a:lnTo>
                  <a:lnTo>
                    <a:pt x="7621" y="38102"/>
                  </a:lnTo>
                  <a:lnTo>
                    <a:pt x="14022" y="17071"/>
                  </a:lnTo>
                  <a:lnTo>
                    <a:pt x="14240" y="16459"/>
                  </a:lnTo>
                  <a:lnTo>
                    <a:pt x="5892" y="16459"/>
                  </a:lnTo>
                  <a:lnTo>
                    <a:pt x="5488" y="16302"/>
                  </a:lnTo>
                  <a:lnTo>
                    <a:pt x="14296" y="16302"/>
                  </a:lnTo>
                  <a:lnTo>
                    <a:pt x="14936" y="14429"/>
                  </a:lnTo>
                  <a:lnTo>
                    <a:pt x="15544" y="12395"/>
                  </a:lnTo>
                  <a:lnTo>
                    <a:pt x="15746" y="11480"/>
                  </a:lnTo>
                  <a:lnTo>
                    <a:pt x="15944" y="9907"/>
                  </a:lnTo>
                  <a:close/>
                </a:path>
                <a:path w="16510" h="38100">
                  <a:moveTo>
                    <a:pt x="7009" y="9907"/>
                  </a:moveTo>
                  <a:lnTo>
                    <a:pt x="5488" y="16302"/>
                  </a:lnTo>
                  <a:lnTo>
                    <a:pt x="5892" y="16459"/>
                  </a:lnTo>
                  <a:lnTo>
                    <a:pt x="8229" y="16459"/>
                  </a:lnTo>
                  <a:lnTo>
                    <a:pt x="7009" y="9907"/>
                  </a:lnTo>
                  <a:close/>
                </a:path>
                <a:path w="16510" h="38100">
                  <a:moveTo>
                    <a:pt x="10415" y="0"/>
                  </a:moveTo>
                  <a:lnTo>
                    <a:pt x="5843" y="0"/>
                  </a:lnTo>
                  <a:lnTo>
                    <a:pt x="3938" y="763"/>
                  </a:lnTo>
                  <a:lnTo>
                    <a:pt x="788" y="3812"/>
                  </a:lnTo>
                  <a:lnTo>
                    <a:pt x="0" y="5792"/>
                  </a:lnTo>
                  <a:lnTo>
                    <a:pt x="0" y="10670"/>
                  </a:lnTo>
                  <a:lnTo>
                    <a:pt x="788" y="12650"/>
                  </a:lnTo>
                  <a:lnTo>
                    <a:pt x="3938" y="15699"/>
                  </a:lnTo>
                  <a:lnTo>
                    <a:pt x="5488" y="16302"/>
                  </a:lnTo>
                  <a:lnTo>
                    <a:pt x="7009" y="9907"/>
                  </a:lnTo>
                  <a:lnTo>
                    <a:pt x="15944" y="9907"/>
                  </a:lnTo>
                  <a:lnTo>
                    <a:pt x="15924" y="5792"/>
                  </a:lnTo>
                  <a:lnTo>
                    <a:pt x="15264" y="4065"/>
                  </a:lnTo>
                  <a:lnTo>
                    <a:pt x="12318" y="814"/>
                  </a:lnTo>
                  <a:lnTo>
                    <a:pt x="104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2" name="object 22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31452" y="6644969"/>
              <a:ext cx="67154" cy="81532"/>
            </a:xfrm>
            <a:prstGeom prst="rect">
              <a:avLst/>
            </a:prstGeom>
          </p:spPr>
        </p:pic>
        <p:pic>
          <p:nvPicPr>
            <p:cNvPr id="223" name="object 22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28019" y="6644969"/>
              <a:ext cx="73760" cy="80769"/>
            </a:xfrm>
            <a:prstGeom prst="rect">
              <a:avLst/>
            </a:prstGeom>
          </p:spPr>
        </p:pic>
        <p:pic>
          <p:nvPicPr>
            <p:cNvPr id="224" name="object 224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2922962" y="6612659"/>
              <a:ext cx="81230" cy="113842"/>
            </a:xfrm>
            <a:prstGeom prst="rect">
              <a:avLst/>
            </a:prstGeom>
          </p:spPr>
        </p:pic>
        <p:pic>
          <p:nvPicPr>
            <p:cNvPr id="225" name="object 225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3075274" y="6611896"/>
              <a:ext cx="1177654" cy="114606"/>
            </a:xfrm>
            <a:prstGeom prst="rect">
              <a:avLst/>
            </a:prstGeom>
          </p:spPr>
        </p:pic>
        <p:sp>
          <p:nvSpPr>
            <p:cNvPr id="226" name="object 226" descr=""/>
            <p:cNvSpPr/>
            <p:nvPr/>
          </p:nvSpPr>
          <p:spPr>
            <a:xfrm>
              <a:off x="4265733" y="6709888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10311" y="0"/>
                  </a:moveTo>
                  <a:lnTo>
                    <a:pt x="5839" y="0"/>
                  </a:lnTo>
                  <a:lnTo>
                    <a:pt x="3935" y="763"/>
                  </a:lnTo>
                  <a:lnTo>
                    <a:pt x="784" y="3812"/>
                  </a:lnTo>
                  <a:lnTo>
                    <a:pt x="0" y="5792"/>
                  </a:lnTo>
                  <a:lnTo>
                    <a:pt x="0" y="10566"/>
                  </a:lnTo>
                  <a:lnTo>
                    <a:pt x="784" y="12550"/>
                  </a:lnTo>
                  <a:lnTo>
                    <a:pt x="3935" y="15801"/>
                  </a:lnTo>
                  <a:lnTo>
                    <a:pt x="5839" y="16614"/>
                  </a:lnTo>
                  <a:lnTo>
                    <a:pt x="8074" y="16614"/>
                  </a:lnTo>
                  <a:lnTo>
                    <a:pt x="10311" y="16614"/>
                  </a:lnTo>
                  <a:lnTo>
                    <a:pt x="12214" y="15801"/>
                  </a:lnTo>
                  <a:lnTo>
                    <a:pt x="15365" y="12550"/>
                  </a:lnTo>
                  <a:lnTo>
                    <a:pt x="16153" y="10566"/>
                  </a:lnTo>
                  <a:lnTo>
                    <a:pt x="16153" y="5792"/>
                  </a:lnTo>
                  <a:lnTo>
                    <a:pt x="15365" y="3812"/>
                  </a:lnTo>
                  <a:lnTo>
                    <a:pt x="12214" y="763"/>
                  </a:lnTo>
                  <a:lnTo>
                    <a:pt x="10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7" name="object 227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4339558" y="6612659"/>
              <a:ext cx="175715" cy="113130"/>
            </a:xfrm>
            <a:prstGeom prst="rect">
              <a:avLst/>
            </a:prstGeom>
          </p:spPr>
        </p:pic>
        <p:pic>
          <p:nvPicPr>
            <p:cNvPr id="228" name="object 22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37883" y="6644969"/>
              <a:ext cx="67154" cy="81532"/>
            </a:xfrm>
            <a:prstGeom prst="rect">
              <a:avLst/>
            </a:prstGeom>
          </p:spPr>
        </p:pic>
        <p:pic>
          <p:nvPicPr>
            <p:cNvPr id="229" name="object 229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634449" y="6644969"/>
              <a:ext cx="73760" cy="80769"/>
            </a:xfrm>
            <a:prstGeom prst="rect">
              <a:avLst/>
            </a:prstGeom>
          </p:spPr>
        </p:pic>
        <p:pic>
          <p:nvPicPr>
            <p:cNvPr id="230" name="object 230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4737470" y="6612659"/>
              <a:ext cx="75283" cy="113079"/>
            </a:xfrm>
            <a:prstGeom prst="rect">
              <a:avLst/>
            </a:prstGeom>
          </p:spPr>
        </p:pic>
        <p:pic>
          <p:nvPicPr>
            <p:cNvPr id="231" name="object 231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4859150" y="6644969"/>
              <a:ext cx="172612" cy="111095"/>
            </a:xfrm>
            <a:prstGeom prst="rect">
              <a:avLst/>
            </a:prstGeom>
          </p:spPr>
        </p:pic>
        <p:pic>
          <p:nvPicPr>
            <p:cNvPr id="232" name="object 232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053150" y="6645729"/>
              <a:ext cx="73000" cy="80773"/>
            </a:xfrm>
            <a:prstGeom prst="rect">
              <a:avLst/>
            </a:prstGeom>
          </p:spPr>
        </p:pic>
        <p:pic>
          <p:nvPicPr>
            <p:cNvPr id="233" name="object 233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192816" y="6611896"/>
              <a:ext cx="939761" cy="144169"/>
            </a:xfrm>
            <a:prstGeom prst="rect">
              <a:avLst/>
            </a:prstGeom>
          </p:spPr>
        </p:pic>
        <p:pic>
          <p:nvPicPr>
            <p:cNvPr id="234" name="object 234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964662" y="6855886"/>
              <a:ext cx="73000" cy="80773"/>
            </a:xfrm>
            <a:prstGeom prst="rect">
              <a:avLst/>
            </a:prstGeom>
          </p:spPr>
        </p:pic>
        <p:pic>
          <p:nvPicPr>
            <p:cNvPr id="235" name="object 235" descr="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056714" y="6855126"/>
              <a:ext cx="65681" cy="81532"/>
            </a:xfrm>
            <a:prstGeom prst="rect">
              <a:avLst/>
            </a:prstGeom>
          </p:spPr>
        </p:pic>
        <p:pic>
          <p:nvPicPr>
            <p:cNvPr id="236" name="object 236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211598" y="6855126"/>
              <a:ext cx="151124" cy="81532"/>
            </a:xfrm>
            <a:prstGeom prst="rect">
              <a:avLst/>
            </a:prstGeom>
          </p:spPr>
        </p:pic>
        <p:pic>
          <p:nvPicPr>
            <p:cNvPr id="237" name="object 237" descr="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439679" y="6855126"/>
              <a:ext cx="172613" cy="111095"/>
            </a:xfrm>
            <a:prstGeom prst="rect">
              <a:avLst/>
            </a:prstGeom>
          </p:spPr>
        </p:pic>
        <p:pic>
          <p:nvPicPr>
            <p:cNvPr id="238" name="object 238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633679" y="6855886"/>
              <a:ext cx="73000" cy="80773"/>
            </a:xfrm>
            <a:prstGeom prst="rect">
              <a:avLst/>
            </a:prstGeom>
          </p:spPr>
        </p:pic>
        <p:sp>
          <p:nvSpPr>
            <p:cNvPr id="239" name="object 239" descr=""/>
            <p:cNvSpPr/>
            <p:nvPr/>
          </p:nvSpPr>
          <p:spPr>
            <a:xfrm>
              <a:off x="1736852" y="6828659"/>
              <a:ext cx="255270" cy="107314"/>
            </a:xfrm>
            <a:custGeom>
              <a:avLst/>
              <a:gdLst/>
              <a:ahLst/>
              <a:cxnLst/>
              <a:rect l="l" t="t" r="r" b="b"/>
              <a:pathLst>
                <a:path w="255269" h="107315">
                  <a:moveTo>
                    <a:pt x="40233" y="26466"/>
                  </a:moveTo>
                  <a:lnTo>
                    <a:pt x="32410" y="26466"/>
                  </a:lnTo>
                  <a:lnTo>
                    <a:pt x="25857" y="28067"/>
                  </a:lnTo>
                  <a:lnTo>
                    <a:pt x="15290" y="34467"/>
                  </a:lnTo>
                  <a:lnTo>
                    <a:pt x="11531" y="39116"/>
                  </a:lnTo>
                  <a:lnTo>
                    <a:pt x="10363" y="42303"/>
                  </a:lnTo>
                  <a:lnTo>
                    <a:pt x="10363" y="27228"/>
                  </a:lnTo>
                  <a:lnTo>
                    <a:pt x="0" y="27228"/>
                  </a:lnTo>
                  <a:lnTo>
                    <a:pt x="0" y="107238"/>
                  </a:lnTo>
                  <a:lnTo>
                    <a:pt x="10820" y="107238"/>
                  </a:lnTo>
                  <a:lnTo>
                    <a:pt x="10820" y="56946"/>
                  </a:lnTo>
                  <a:lnTo>
                    <a:pt x="13208" y="49657"/>
                  </a:lnTo>
                  <a:lnTo>
                    <a:pt x="13792" y="49022"/>
                  </a:lnTo>
                  <a:lnTo>
                    <a:pt x="22758" y="39395"/>
                  </a:lnTo>
                  <a:lnTo>
                    <a:pt x="29362" y="36830"/>
                  </a:lnTo>
                  <a:lnTo>
                    <a:pt x="38201" y="36830"/>
                  </a:lnTo>
                  <a:lnTo>
                    <a:pt x="38608" y="36855"/>
                  </a:lnTo>
                  <a:lnTo>
                    <a:pt x="39420" y="36957"/>
                  </a:lnTo>
                  <a:lnTo>
                    <a:pt x="40233" y="36982"/>
                  </a:lnTo>
                  <a:lnTo>
                    <a:pt x="40233" y="36830"/>
                  </a:lnTo>
                  <a:lnTo>
                    <a:pt x="40233" y="26466"/>
                  </a:lnTo>
                  <a:close/>
                </a:path>
                <a:path w="255269" h="107315">
                  <a:moveTo>
                    <a:pt x="150710" y="558"/>
                  </a:moveTo>
                  <a:lnTo>
                    <a:pt x="139433" y="558"/>
                  </a:lnTo>
                  <a:lnTo>
                    <a:pt x="139433" y="107238"/>
                  </a:lnTo>
                  <a:lnTo>
                    <a:pt x="150710" y="107238"/>
                  </a:lnTo>
                  <a:lnTo>
                    <a:pt x="150710" y="558"/>
                  </a:lnTo>
                  <a:close/>
                </a:path>
                <a:path w="255269" h="107315">
                  <a:moveTo>
                    <a:pt x="254952" y="0"/>
                  </a:moveTo>
                  <a:lnTo>
                    <a:pt x="168694" y="0"/>
                  </a:lnTo>
                  <a:lnTo>
                    <a:pt x="168694" y="10160"/>
                  </a:lnTo>
                  <a:lnTo>
                    <a:pt x="206260" y="10160"/>
                  </a:lnTo>
                  <a:lnTo>
                    <a:pt x="206260" y="106680"/>
                  </a:lnTo>
                  <a:lnTo>
                    <a:pt x="217385" y="106680"/>
                  </a:lnTo>
                  <a:lnTo>
                    <a:pt x="217385" y="10160"/>
                  </a:lnTo>
                  <a:lnTo>
                    <a:pt x="254952" y="10160"/>
                  </a:lnTo>
                  <a:lnTo>
                    <a:pt x="254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0" name="object 240" descr="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2083550" y="6855126"/>
              <a:ext cx="163371" cy="110336"/>
            </a:xfrm>
            <a:prstGeom prst="rect">
              <a:avLst/>
            </a:prstGeom>
          </p:spPr>
        </p:pic>
        <p:pic>
          <p:nvPicPr>
            <p:cNvPr id="241" name="object 241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2276334" y="6838210"/>
              <a:ext cx="105613" cy="98449"/>
            </a:xfrm>
            <a:prstGeom prst="rect">
              <a:avLst/>
            </a:prstGeom>
          </p:spPr>
        </p:pic>
        <p:pic>
          <p:nvPicPr>
            <p:cNvPr id="242" name="object 242" descr="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2401606" y="6855126"/>
              <a:ext cx="73760" cy="80769"/>
            </a:xfrm>
            <a:prstGeom prst="rect">
              <a:avLst/>
            </a:prstGeom>
          </p:spPr>
        </p:pic>
        <p:pic>
          <p:nvPicPr>
            <p:cNvPr id="243" name="object 24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96549" y="6855126"/>
              <a:ext cx="78030" cy="81532"/>
            </a:xfrm>
            <a:prstGeom prst="rect">
              <a:avLst/>
            </a:prstGeom>
          </p:spPr>
        </p:pic>
        <p:sp>
          <p:nvSpPr>
            <p:cNvPr id="244" name="object 244" descr=""/>
            <p:cNvSpPr/>
            <p:nvPr/>
          </p:nvSpPr>
          <p:spPr>
            <a:xfrm>
              <a:off x="2596667" y="6855126"/>
              <a:ext cx="69215" cy="81915"/>
            </a:xfrm>
            <a:custGeom>
              <a:avLst/>
              <a:gdLst/>
              <a:ahLst/>
              <a:cxnLst/>
              <a:rect l="l" t="t" r="r" b="b"/>
              <a:pathLst>
                <a:path w="69214" h="81915">
                  <a:moveTo>
                    <a:pt x="40233" y="0"/>
                  </a:moveTo>
                  <a:lnTo>
                    <a:pt x="32410" y="0"/>
                  </a:lnTo>
                  <a:lnTo>
                    <a:pt x="25857" y="1600"/>
                  </a:lnTo>
                  <a:lnTo>
                    <a:pt x="15290" y="8001"/>
                  </a:lnTo>
                  <a:lnTo>
                    <a:pt x="11531" y="12649"/>
                  </a:lnTo>
                  <a:lnTo>
                    <a:pt x="10363" y="15836"/>
                  </a:lnTo>
                  <a:lnTo>
                    <a:pt x="10363" y="762"/>
                  </a:lnTo>
                  <a:lnTo>
                    <a:pt x="0" y="762"/>
                  </a:lnTo>
                  <a:lnTo>
                    <a:pt x="0" y="80772"/>
                  </a:lnTo>
                  <a:lnTo>
                    <a:pt x="10820" y="80772"/>
                  </a:lnTo>
                  <a:lnTo>
                    <a:pt x="10820" y="30480"/>
                  </a:lnTo>
                  <a:lnTo>
                    <a:pt x="13208" y="23190"/>
                  </a:lnTo>
                  <a:lnTo>
                    <a:pt x="13804" y="22555"/>
                  </a:lnTo>
                  <a:lnTo>
                    <a:pt x="22758" y="12928"/>
                  </a:lnTo>
                  <a:lnTo>
                    <a:pt x="29362" y="10363"/>
                  </a:lnTo>
                  <a:lnTo>
                    <a:pt x="38201" y="10363"/>
                  </a:lnTo>
                  <a:lnTo>
                    <a:pt x="38608" y="10388"/>
                  </a:lnTo>
                  <a:lnTo>
                    <a:pt x="39420" y="10490"/>
                  </a:lnTo>
                  <a:lnTo>
                    <a:pt x="40233" y="10515"/>
                  </a:lnTo>
                  <a:lnTo>
                    <a:pt x="40233" y="10363"/>
                  </a:lnTo>
                  <a:lnTo>
                    <a:pt x="40233" y="0"/>
                  </a:lnTo>
                  <a:close/>
                </a:path>
                <a:path w="69214" h="81915">
                  <a:moveTo>
                    <a:pt x="68732" y="70713"/>
                  </a:moveTo>
                  <a:lnTo>
                    <a:pt x="67945" y="68732"/>
                  </a:lnTo>
                  <a:lnTo>
                    <a:pt x="64795" y="65684"/>
                  </a:lnTo>
                  <a:lnTo>
                    <a:pt x="62890" y="64922"/>
                  </a:lnTo>
                  <a:lnTo>
                    <a:pt x="58420" y="64922"/>
                  </a:lnTo>
                  <a:lnTo>
                    <a:pt x="56515" y="65684"/>
                  </a:lnTo>
                  <a:lnTo>
                    <a:pt x="53365" y="68732"/>
                  </a:lnTo>
                  <a:lnTo>
                    <a:pt x="52578" y="70713"/>
                  </a:lnTo>
                  <a:lnTo>
                    <a:pt x="52578" y="75488"/>
                  </a:lnTo>
                  <a:lnTo>
                    <a:pt x="53365" y="77470"/>
                  </a:lnTo>
                  <a:lnTo>
                    <a:pt x="56515" y="80721"/>
                  </a:lnTo>
                  <a:lnTo>
                    <a:pt x="58420" y="81534"/>
                  </a:lnTo>
                  <a:lnTo>
                    <a:pt x="60655" y="81534"/>
                  </a:lnTo>
                  <a:lnTo>
                    <a:pt x="62890" y="81534"/>
                  </a:lnTo>
                  <a:lnTo>
                    <a:pt x="64795" y="80721"/>
                  </a:lnTo>
                  <a:lnTo>
                    <a:pt x="67945" y="77470"/>
                  </a:lnTo>
                  <a:lnTo>
                    <a:pt x="68732" y="75488"/>
                  </a:lnTo>
                  <a:lnTo>
                    <a:pt x="68732" y="707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5" name="object 245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755163" y="6829217"/>
              <a:ext cx="240334" cy="107441"/>
            </a:xfrm>
            <a:prstGeom prst="rect">
              <a:avLst/>
            </a:prstGeom>
          </p:spPr>
        </p:pic>
        <p:sp>
          <p:nvSpPr>
            <p:cNvPr id="246" name="object 246" descr=""/>
            <p:cNvSpPr/>
            <p:nvPr/>
          </p:nvSpPr>
          <p:spPr>
            <a:xfrm>
              <a:off x="3093634" y="6822816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30" h="113665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7" name="object 247" descr="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3126604" y="6855126"/>
              <a:ext cx="176985" cy="81532"/>
            </a:xfrm>
            <a:prstGeom prst="rect">
              <a:avLst/>
            </a:prstGeom>
          </p:spPr>
        </p:pic>
        <p:pic>
          <p:nvPicPr>
            <p:cNvPr id="248" name="object 248" descr="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3325741" y="6822816"/>
              <a:ext cx="75283" cy="113079"/>
            </a:xfrm>
            <a:prstGeom prst="rect">
              <a:avLst/>
            </a:prstGeom>
          </p:spPr>
        </p:pic>
        <p:pic>
          <p:nvPicPr>
            <p:cNvPr id="249" name="object 249" descr="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3480875" y="6822053"/>
              <a:ext cx="136192" cy="114606"/>
            </a:xfrm>
            <a:prstGeom prst="rect">
              <a:avLst/>
            </a:prstGeom>
          </p:spPr>
        </p:pic>
        <p:pic>
          <p:nvPicPr>
            <p:cNvPr id="250" name="object 250" descr="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3639217" y="6855126"/>
              <a:ext cx="255419" cy="81532"/>
            </a:xfrm>
            <a:prstGeom prst="rect">
              <a:avLst/>
            </a:prstGeom>
          </p:spPr>
        </p:pic>
        <p:pic>
          <p:nvPicPr>
            <p:cNvPr id="251" name="object 251" descr="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3924049" y="6822816"/>
              <a:ext cx="132283" cy="113842"/>
            </a:xfrm>
            <a:prstGeom prst="rect">
              <a:avLst/>
            </a:prstGeom>
          </p:spPr>
        </p:pic>
        <p:pic>
          <p:nvPicPr>
            <p:cNvPr id="252" name="object 252" descr="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4150051" y="6838210"/>
              <a:ext cx="144877" cy="98449"/>
            </a:xfrm>
            <a:prstGeom prst="rect">
              <a:avLst/>
            </a:prstGeom>
          </p:spPr>
        </p:pic>
        <p:pic>
          <p:nvPicPr>
            <p:cNvPr id="253" name="object 253" descr="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4379252" y="6855126"/>
              <a:ext cx="218945" cy="81532"/>
            </a:xfrm>
            <a:prstGeom prst="rect">
              <a:avLst/>
            </a:prstGeom>
          </p:spPr>
        </p:pic>
        <p:sp>
          <p:nvSpPr>
            <p:cNvPr id="254" name="object 254" descr=""/>
            <p:cNvSpPr/>
            <p:nvPr/>
          </p:nvSpPr>
          <p:spPr>
            <a:xfrm>
              <a:off x="4620347" y="6855126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79">
                  <a:moveTo>
                    <a:pt x="10364" y="759"/>
                  </a:moveTo>
                  <a:lnTo>
                    <a:pt x="0" y="759"/>
                  </a:lnTo>
                  <a:lnTo>
                    <a:pt x="0" y="80769"/>
                  </a:lnTo>
                  <a:lnTo>
                    <a:pt x="10821" y="80769"/>
                  </a:lnTo>
                  <a:lnTo>
                    <a:pt x="10821" y="30477"/>
                  </a:lnTo>
                  <a:lnTo>
                    <a:pt x="13209" y="23187"/>
                  </a:lnTo>
                  <a:lnTo>
                    <a:pt x="13799" y="22553"/>
                  </a:lnTo>
                  <a:lnTo>
                    <a:pt x="10364" y="22553"/>
                  </a:lnTo>
                  <a:lnTo>
                    <a:pt x="9295" y="18741"/>
                  </a:lnTo>
                  <a:lnTo>
                    <a:pt x="10364" y="15827"/>
                  </a:lnTo>
                  <a:lnTo>
                    <a:pt x="10364" y="759"/>
                  </a:lnTo>
                  <a:close/>
                </a:path>
                <a:path w="40639" h="81279">
                  <a:moveTo>
                    <a:pt x="10364" y="15827"/>
                  </a:moveTo>
                  <a:lnTo>
                    <a:pt x="9295" y="18741"/>
                  </a:lnTo>
                  <a:lnTo>
                    <a:pt x="10364" y="22553"/>
                  </a:lnTo>
                  <a:lnTo>
                    <a:pt x="10364" y="15827"/>
                  </a:lnTo>
                  <a:close/>
                </a:path>
                <a:path w="40639" h="81279">
                  <a:moveTo>
                    <a:pt x="40233" y="0"/>
                  </a:moveTo>
                  <a:lnTo>
                    <a:pt x="32411" y="0"/>
                  </a:lnTo>
                  <a:lnTo>
                    <a:pt x="25855" y="1598"/>
                  </a:lnTo>
                  <a:lnTo>
                    <a:pt x="15289" y="7999"/>
                  </a:lnTo>
                  <a:lnTo>
                    <a:pt x="11531" y="12646"/>
                  </a:lnTo>
                  <a:lnTo>
                    <a:pt x="10364" y="15827"/>
                  </a:lnTo>
                  <a:lnTo>
                    <a:pt x="10364" y="22553"/>
                  </a:lnTo>
                  <a:lnTo>
                    <a:pt x="13799" y="22553"/>
                  </a:lnTo>
                  <a:lnTo>
                    <a:pt x="22759" y="12928"/>
                  </a:lnTo>
                  <a:lnTo>
                    <a:pt x="29362" y="10360"/>
                  </a:lnTo>
                  <a:lnTo>
                    <a:pt x="40233" y="10360"/>
                  </a:lnTo>
                  <a:lnTo>
                    <a:pt x="40233" y="0"/>
                  </a:lnTo>
                  <a:close/>
                </a:path>
                <a:path w="40639" h="81279">
                  <a:moveTo>
                    <a:pt x="40233" y="10360"/>
                  </a:moveTo>
                  <a:lnTo>
                    <a:pt x="38200" y="10360"/>
                  </a:lnTo>
                  <a:lnTo>
                    <a:pt x="38606" y="10386"/>
                  </a:lnTo>
                  <a:lnTo>
                    <a:pt x="39420" y="10487"/>
                  </a:lnTo>
                  <a:lnTo>
                    <a:pt x="40233" y="10511"/>
                  </a:lnTo>
                  <a:lnTo>
                    <a:pt x="40233" y="10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5" name="object 255" descr="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4680240" y="6822816"/>
              <a:ext cx="105001" cy="113079"/>
            </a:xfrm>
            <a:prstGeom prst="rect">
              <a:avLst/>
            </a:prstGeom>
          </p:spPr>
        </p:pic>
        <p:pic>
          <p:nvPicPr>
            <p:cNvPr id="256" name="object 25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12828" y="6855126"/>
              <a:ext cx="73760" cy="80769"/>
            </a:xfrm>
            <a:prstGeom prst="rect">
              <a:avLst/>
            </a:prstGeom>
          </p:spPr>
        </p:pic>
        <p:pic>
          <p:nvPicPr>
            <p:cNvPr id="257" name="object 257" descr="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4907771" y="6855126"/>
              <a:ext cx="82296" cy="111095"/>
            </a:xfrm>
            <a:prstGeom prst="rect">
              <a:avLst/>
            </a:prstGeom>
          </p:spPr>
        </p:pic>
        <p:pic>
          <p:nvPicPr>
            <p:cNvPr id="258" name="object 258" descr="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5082415" y="6822816"/>
              <a:ext cx="231037" cy="113842"/>
            </a:xfrm>
            <a:prstGeom prst="rect">
              <a:avLst/>
            </a:prstGeom>
          </p:spPr>
        </p:pic>
        <p:pic>
          <p:nvPicPr>
            <p:cNvPr id="259" name="object 259" descr="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5333112" y="6822816"/>
              <a:ext cx="73760" cy="113079"/>
            </a:xfrm>
            <a:prstGeom prst="rect">
              <a:avLst/>
            </a:prstGeom>
          </p:spPr>
        </p:pic>
        <p:pic>
          <p:nvPicPr>
            <p:cNvPr id="260" name="object 260" descr="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5493275" y="6855126"/>
              <a:ext cx="172613" cy="111095"/>
            </a:xfrm>
            <a:prstGeom prst="rect">
              <a:avLst/>
            </a:prstGeom>
          </p:spPr>
        </p:pic>
        <p:pic>
          <p:nvPicPr>
            <p:cNvPr id="261" name="object 261" descr="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5687275" y="6855886"/>
              <a:ext cx="73000" cy="80773"/>
            </a:xfrm>
            <a:prstGeom prst="rect">
              <a:avLst/>
            </a:prstGeom>
          </p:spPr>
        </p:pic>
        <p:pic>
          <p:nvPicPr>
            <p:cNvPr id="262" name="object 262" descr="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5859838" y="6855126"/>
              <a:ext cx="67154" cy="81532"/>
            </a:xfrm>
            <a:prstGeom prst="rect">
              <a:avLst/>
            </a:prstGeom>
          </p:spPr>
        </p:pic>
        <p:pic>
          <p:nvPicPr>
            <p:cNvPr id="263" name="object 26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56405" y="6855126"/>
              <a:ext cx="73760" cy="80769"/>
            </a:xfrm>
            <a:prstGeom prst="rect">
              <a:avLst/>
            </a:prstGeom>
          </p:spPr>
        </p:pic>
        <p:pic>
          <p:nvPicPr>
            <p:cNvPr id="264" name="object 264" descr="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6051348" y="6822816"/>
              <a:ext cx="81230" cy="113842"/>
            </a:xfrm>
            <a:prstGeom prst="rect">
              <a:avLst/>
            </a:prstGeom>
          </p:spPr>
        </p:pic>
        <p:pic>
          <p:nvPicPr>
            <p:cNvPr id="265" name="object 265" descr="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958772" y="7032974"/>
              <a:ext cx="2029201" cy="143407"/>
            </a:xfrm>
            <a:prstGeom prst="rect">
              <a:avLst/>
            </a:prstGeom>
          </p:spPr>
        </p:pic>
        <p:sp>
          <p:nvSpPr>
            <p:cNvPr id="266" name="object 266" descr=""/>
            <p:cNvSpPr/>
            <p:nvPr/>
          </p:nvSpPr>
          <p:spPr>
            <a:xfrm>
              <a:off x="3000318" y="7130203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10309" y="0"/>
                  </a:moveTo>
                  <a:lnTo>
                    <a:pt x="5839" y="0"/>
                  </a:lnTo>
                  <a:lnTo>
                    <a:pt x="3934" y="763"/>
                  </a:lnTo>
                  <a:lnTo>
                    <a:pt x="784" y="3811"/>
                  </a:lnTo>
                  <a:lnTo>
                    <a:pt x="0" y="5792"/>
                  </a:lnTo>
                  <a:lnTo>
                    <a:pt x="0" y="10565"/>
                  </a:lnTo>
                  <a:lnTo>
                    <a:pt x="784" y="12548"/>
                  </a:lnTo>
                  <a:lnTo>
                    <a:pt x="3934" y="15800"/>
                  </a:lnTo>
                  <a:lnTo>
                    <a:pt x="5839" y="16612"/>
                  </a:lnTo>
                  <a:lnTo>
                    <a:pt x="8074" y="16612"/>
                  </a:lnTo>
                  <a:lnTo>
                    <a:pt x="10309" y="16612"/>
                  </a:lnTo>
                  <a:lnTo>
                    <a:pt x="12214" y="15800"/>
                  </a:lnTo>
                  <a:lnTo>
                    <a:pt x="15364" y="12548"/>
                  </a:lnTo>
                  <a:lnTo>
                    <a:pt x="16153" y="10565"/>
                  </a:lnTo>
                  <a:lnTo>
                    <a:pt x="16153" y="5792"/>
                  </a:lnTo>
                  <a:lnTo>
                    <a:pt x="15364" y="3811"/>
                  </a:lnTo>
                  <a:lnTo>
                    <a:pt x="12214" y="763"/>
                  </a:lnTo>
                  <a:lnTo>
                    <a:pt x="1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7" name="object 267" descr="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932317" y="2450390"/>
              <a:ext cx="3377314" cy="21565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47655" y="643323"/>
            <a:ext cx="457200" cy="219710"/>
            <a:chOff x="747655" y="643323"/>
            <a:chExt cx="457200" cy="2197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7655" y="643323"/>
              <a:ext cx="229212" cy="21915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407" y="646372"/>
              <a:ext cx="186843" cy="216410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9723" y="646372"/>
            <a:ext cx="182271" cy="213361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1566916" y="643323"/>
            <a:ext cx="1486535" cy="219710"/>
            <a:chOff x="1566916" y="643323"/>
            <a:chExt cx="1486535" cy="219710"/>
          </a:xfrm>
        </p:grpSpPr>
        <p:sp>
          <p:nvSpPr>
            <p:cNvPr id="7" name="object 7" descr=""/>
            <p:cNvSpPr/>
            <p:nvPr/>
          </p:nvSpPr>
          <p:spPr>
            <a:xfrm>
              <a:off x="1566913" y="646299"/>
              <a:ext cx="342900" cy="213360"/>
            </a:xfrm>
            <a:custGeom>
              <a:avLst/>
              <a:gdLst/>
              <a:ahLst/>
              <a:cxnLst/>
              <a:rect l="l" t="t" r="r" b="b"/>
              <a:pathLst>
                <a:path w="342900" h="213359">
                  <a:moveTo>
                    <a:pt x="150774" y="180340"/>
                  </a:moveTo>
                  <a:lnTo>
                    <a:pt x="39357" y="180340"/>
                  </a:lnTo>
                  <a:lnTo>
                    <a:pt x="39357" y="0"/>
                  </a:lnTo>
                  <a:lnTo>
                    <a:pt x="0" y="0"/>
                  </a:lnTo>
                  <a:lnTo>
                    <a:pt x="0" y="180340"/>
                  </a:lnTo>
                  <a:lnTo>
                    <a:pt x="304" y="180340"/>
                  </a:lnTo>
                  <a:lnTo>
                    <a:pt x="304" y="213360"/>
                  </a:lnTo>
                  <a:lnTo>
                    <a:pt x="150774" y="213360"/>
                  </a:lnTo>
                  <a:lnTo>
                    <a:pt x="150774" y="180340"/>
                  </a:lnTo>
                  <a:close/>
                </a:path>
                <a:path w="342900" h="213359">
                  <a:moveTo>
                    <a:pt x="342341" y="180213"/>
                  </a:moveTo>
                  <a:lnTo>
                    <a:pt x="292049" y="180340"/>
                  </a:lnTo>
                  <a:lnTo>
                    <a:pt x="221691" y="180340"/>
                  </a:lnTo>
                  <a:lnTo>
                    <a:pt x="221691" y="121920"/>
                  </a:lnTo>
                  <a:lnTo>
                    <a:pt x="218744" y="121920"/>
                  </a:lnTo>
                  <a:lnTo>
                    <a:pt x="218744" y="105384"/>
                  </a:lnTo>
                  <a:lnTo>
                    <a:pt x="218897" y="121386"/>
                  </a:lnTo>
                  <a:lnTo>
                    <a:pt x="221754" y="121386"/>
                  </a:lnTo>
                  <a:lnTo>
                    <a:pt x="324662" y="120777"/>
                  </a:lnTo>
                  <a:lnTo>
                    <a:pt x="324967" y="88773"/>
                  </a:lnTo>
                  <a:lnTo>
                    <a:pt x="221818" y="89369"/>
                  </a:lnTo>
                  <a:lnTo>
                    <a:pt x="218744" y="89382"/>
                  </a:lnTo>
                  <a:lnTo>
                    <a:pt x="218744" y="88900"/>
                  </a:lnTo>
                  <a:lnTo>
                    <a:pt x="221881" y="88900"/>
                  </a:lnTo>
                  <a:lnTo>
                    <a:pt x="221881" y="33020"/>
                  </a:lnTo>
                  <a:lnTo>
                    <a:pt x="337921" y="33020"/>
                  </a:lnTo>
                  <a:lnTo>
                    <a:pt x="337921" y="0"/>
                  </a:lnTo>
                  <a:lnTo>
                    <a:pt x="182880" y="0"/>
                  </a:lnTo>
                  <a:lnTo>
                    <a:pt x="182880" y="33020"/>
                  </a:lnTo>
                  <a:lnTo>
                    <a:pt x="182753" y="33020"/>
                  </a:lnTo>
                  <a:lnTo>
                    <a:pt x="182753" y="88900"/>
                  </a:lnTo>
                  <a:lnTo>
                    <a:pt x="182626" y="88900"/>
                  </a:lnTo>
                  <a:lnTo>
                    <a:pt x="182626" y="121920"/>
                  </a:lnTo>
                  <a:lnTo>
                    <a:pt x="182499" y="121920"/>
                  </a:lnTo>
                  <a:lnTo>
                    <a:pt x="182499" y="180340"/>
                  </a:lnTo>
                  <a:lnTo>
                    <a:pt x="182359" y="180340"/>
                  </a:lnTo>
                  <a:lnTo>
                    <a:pt x="182359" y="213360"/>
                  </a:lnTo>
                  <a:lnTo>
                    <a:pt x="342188" y="213360"/>
                  </a:lnTo>
                  <a:lnTo>
                    <a:pt x="342188" y="180517"/>
                  </a:lnTo>
                  <a:lnTo>
                    <a:pt x="342328" y="180517"/>
                  </a:lnTo>
                  <a:lnTo>
                    <a:pt x="342341" y="180213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8211" y="643323"/>
              <a:ext cx="201170" cy="21945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8584" y="646372"/>
              <a:ext cx="231343" cy="213361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2417305" y="646299"/>
              <a:ext cx="222250" cy="213995"/>
            </a:xfrm>
            <a:custGeom>
              <a:avLst/>
              <a:gdLst/>
              <a:ahLst/>
              <a:cxnLst/>
              <a:rect l="l" t="t" r="r" b="b"/>
              <a:pathLst>
                <a:path w="222250" h="213994">
                  <a:moveTo>
                    <a:pt x="150774" y="180340"/>
                  </a:moveTo>
                  <a:lnTo>
                    <a:pt x="39370" y="180340"/>
                  </a:lnTo>
                  <a:lnTo>
                    <a:pt x="39370" y="0"/>
                  </a:lnTo>
                  <a:lnTo>
                    <a:pt x="0" y="0"/>
                  </a:lnTo>
                  <a:lnTo>
                    <a:pt x="0" y="180340"/>
                  </a:lnTo>
                  <a:lnTo>
                    <a:pt x="304" y="180340"/>
                  </a:lnTo>
                  <a:lnTo>
                    <a:pt x="304" y="213360"/>
                  </a:lnTo>
                  <a:lnTo>
                    <a:pt x="150774" y="213360"/>
                  </a:lnTo>
                  <a:lnTo>
                    <a:pt x="150774" y="180340"/>
                  </a:lnTo>
                  <a:close/>
                </a:path>
                <a:path w="222250" h="213994">
                  <a:moveTo>
                    <a:pt x="221945" y="76"/>
                  </a:moveTo>
                  <a:lnTo>
                    <a:pt x="182321" y="76"/>
                  </a:lnTo>
                  <a:lnTo>
                    <a:pt x="182626" y="213436"/>
                  </a:lnTo>
                  <a:lnTo>
                    <a:pt x="221945" y="213436"/>
                  </a:lnTo>
                  <a:lnTo>
                    <a:pt x="221945" y="76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9435" y="646300"/>
              <a:ext cx="383439" cy="213433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757417" y="1486526"/>
            <a:ext cx="2579370" cy="114300"/>
            <a:chOff x="757417" y="1486526"/>
            <a:chExt cx="2579370" cy="114300"/>
          </a:xfrm>
        </p:grpSpPr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7417" y="1492927"/>
              <a:ext cx="215492" cy="10667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6742" y="1492927"/>
              <a:ext cx="87628" cy="10759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120127" y="1492018"/>
              <a:ext cx="641350" cy="108585"/>
            </a:xfrm>
            <a:custGeom>
              <a:avLst/>
              <a:gdLst/>
              <a:ahLst/>
              <a:cxnLst/>
              <a:rect l="l" t="t" r="r" b="b"/>
              <a:pathLst>
                <a:path w="641350" h="108584">
                  <a:moveTo>
                    <a:pt x="39928" y="61569"/>
                  </a:moveTo>
                  <a:lnTo>
                    <a:pt x="0" y="61569"/>
                  </a:lnTo>
                  <a:lnTo>
                    <a:pt x="0" y="70866"/>
                  </a:lnTo>
                  <a:lnTo>
                    <a:pt x="39928" y="71018"/>
                  </a:lnTo>
                  <a:lnTo>
                    <a:pt x="39928" y="61569"/>
                  </a:lnTo>
                  <a:close/>
                </a:path>
                <a:path w="641350" h="108584">
                  <a:moveTo>
                    <a:pt x="143408" y="54254"/>
                  </a:moveTo>
                  <a:lnTo>
                    <a:pt x="134137" y="16992"/>
                  </a:lnTo>
                  <a:lnTo>
                    <a:pt x="132130" y="14541"/>
                  </a:lnTo>
                  <a:lnTo>
                    <a:pt x="132130" y="44704"/>
                  </a:lnTo>
                  <a:lnTo>
                    <a:pt x="132130" y="63804"/>
                  </a:lnTo>
                  <a:lnTo>
                    <a:pt x="112522" y="96748"/>
                  </a:lnTo>
                  <a:lnTo>
                    <a:pt x="107035" y="98450"/>
                  </a:lnTo>
                  <a:lnTo>
                    <a:pt x="94640" y="98450"/>
                  </a:lnTo>
                  <a:lnTo>
                    <a:pt x="69342" y="63804"/>
                  </a:lnTo>
                  <a:lnTo>
                    <a:pt x="69342" y="44704"/>
                  </a:lnTo>
                  <a:lnTo>
                    <a:pt x="89204" y="11760"/>
                  </a:lnTo>
                  <a:lnTo>
                    <a:pt x="94640" y="10058"/>
                  </a:lnTo>
                  <a:lnTo>
                    <a:pt x="107035" y="10058"/>
                  </a:lnTo>
                  <a:lnTo>
                    <a:pt x="132130" y="44704"/>
                  </a:lnTo>
                  <a:lnTo>
                    <a:pt x="132130" y="14541"/>
                  </a:lnTo>
                  <a:lnTo>
                    <a:pt x="129082" y="10795"/>
                  </a:lnTo>
                  <a:lnTo>
                    <a:pt x="127990" y="10058"/>
                  </a:lnTo>
                  <a:lnTo>
                    <a:pt x="116281" y="2159"/>
                  </a:lnTo>
                  <a:lnTo>
                    <a:pt x="108966" y="0"/>
                  </a:lnTo>
                  <a:lnTo>
                    <a:pt x="92506" y="0"/>
                  </a:lnTo>
                  <a:lnTo>
                    <a:pt x="63703" y="25069"/>
                  </a:lnTo>
                  <a:lnTo>
                    <a:pt x="58216" y="54254"/>
                  </a:lnTo>
                  <a:lnTo>
                    <a:pt x="58559" y="62484"/>
                  </a:lnTo>
                  <a:lnTo>
                    <a:pt x="85191" y="106349"/>
                  </a:lnTo>
                  <a:lnTo>
                    <a:pt x="92506" y="108508"/>
                  </a:lnTo>
                  <a:lnTo>
                    <a:pt x="108966" y="108508"/>
                  </a:lnTo>
                  <a:lnTo>
                    <a:pt x="116281" y="106349"/>
                  </a:lnTo>
                  <a:lnTo>
                    <a:pt x="127977" y="98450"/>
                  </a:lnTo>
                  <a:lnTo>
                    <a:pt x="129082" y="97713"/>
                  </a:lnTo>
                  <a:lnTo>
                    <a:pt x="143052" y="62484"/>
                  </a:lnTo>
                  <a:lnTo>
                    <a:pt x="143408" y="54254"/>
                  </a:lnTo>
                  <a:close/>
                </a:path>
                <a:path w="641350" h="108584">
                  <a:moveTo>
                    <a:pt x="244284" y="54254"/>
                  </a:moveTo>
                  <a:lnTo>
                    <a:pt x="235013" y="16992"/>
                  </a:lnTo>
                  <a:lnTo>
                    <a:pt x="233019" y="14554"/>
                  </a:lnTo>
                  <a:lnTo>
                    <a:pt x="233019" y="44704"/>
                  </a:lnTo>
                  <a:lnTo>
                    <a:pt x="233019" y="63804"/>
                  </a:lnTo>
                  <a:lnTo>
                    <a:pt x="213398" y="96748"/>
                  </a:lnTo>
                  <a:lnTo>
                    <a:pt x="207911" y="98450"/>
                  </a:lnTo>
                  <a:lnTo>
                    <a:pt x="195529" y="98450"/>
                  </a:lnTo>
                  <a:lnTo>
                    <a:pt x="170230" y="63804"/>
                  </a:lnTo>
                  <a:lnTo>
                    <a:pt x="170230" y="44704"/>
                  </a:lnTo>
                  <a:lnTo>
                    <a:pt x="190080" y="11760"/>
                  </a:lnTo>
                  <a:lnTo>
                    <a:pt x="195529" y="10058"/>
                  </a:lnTo>
                  <a:lnTo>
                    <a:pt x="207911" y="10058"/>
                  </a:lnTo>
                  <a:lnTo>
                    <a:pt x="233019" y="44704"/>
                  </a:lnTo>
                  <a:lnTo>
                    <a:pt x="233019" y="14554"/>
                  </a:lnTo>
                  <a:lnTo>
                    <a:pt x="229958" y="10795"/>
                  </a:lnTo>
                  <a:lnTo>
                    <a:pt x="228879" y="10058"/>
                  </a:lnTo>
                  <a:lnTo>
                    <a:pt x="217157" y="2159"/>
                  </a:lnTo>
                  <a:lnTo>
                    <a:pt x="209842" y="0"/>
                  </a:lnTo>
                  <a:lnTo>
                    <a:pt x="193382" y="0"/>
                  </a:lnTo>
                  <a:lnTo>
                    <a:pt x="164579" y="25069"/>
                  </a:lnTo>
                  <a:lnTo>
                    <a:pt x="159092" y="54254"/>
                  </a:lnTo>
                  <a:lnTo>
                    <a:pt x="159435" y="62484"/>
                  </a:lnTo>
                  <a:lnTo>
                    <a:pt x="186067" y="106349"/>
                  </a:lnTo>
                  <a:lnTo>
                    <a:pt x="193382" y="108508"/>
                  </a:lnTo>
                  <a:lnTo>
                    <a:pt x="209842" y="108508"/>
                  </a:lnTo>
                  <a:lnTo>
                    <a:pt x="217157" y="106349"/>
                  </a:lnTo>
                  <a:lnTo>
                    <a:pt x="228866" y="98450"/>
                  </a:lnTo>
                  <a:lnTo>
                    <a:pt x="229958" y="97713"/>
                  </a:lnTo>
                  <a:lnTo>
                    <a:pt x="243941" y="62484"/>
                  </a:lnTo>
                  <a:lnTo>
                    <a:pt x="244284" y="54254"/>
                  </a:lnTo>
                  <a:close/>
                </a:path>
                <a:path w="641350" h="108584">
                  <a:moveTo>
                    <a:pt x="336892" y="54457"/>
                  </a:moveTo>
                  <a:lnTo>
                    <a:pt x="328561" y="16611"/>
                  </a:lnTo>
                  <a:lnTo>
                    <a:pt x="321856" y="9398"/>
                  </a:lnTo>
                  <a:lnTo>
                    <a:pt x="321856" y="28194"/>
                  </a:lnTo>
                  <a:lnTo>
                    <a:pt x="321856" y="36525"/>
                  </a:lnTo>
                  <a:lnTo>
                    <a:pt x="299910" y="55473"/>
                  </a:lnTo>
                  <a:lnTo>
                    <a:pt x="286194" y="55473"/>
                  </a:lnTo>
                  <a:lnTo>
                    <a:pt x="279666" y="53390"/>
                  </a:lnTo>
                  <a:lnTo>
                    <a:pt x="270014" y="45059"/>
                  </a:lnTo>
                  <a:lnTo>
                    <a:pt x="267601" y="39471"/>
                  </a:lnTo>
                  <a:lnTo>
                    <a:pt x="267601" y="27686"/>
                  </a:lnTo>
                  <a:lnTo>
                    <a:pt x="288582" y="9296"/>
                  </a:lnTo>
                  <a:lnTo>
                    <a:pt x="299859" y="9296"/>
                  </a:lnTo>
                  <a:lnTo>
                    <a:pt x="321856" y="28194"/>
                  </a:lnTo>
                  <a:lnTo>
                    <a:pt x="321856" y="9398"/>
                  </a:lnTo>
                  <a:lnTo>
                    <a:pt x="321716" y="9296"/>
                  </a:lnTo>
                  <a:lnTo>
                    <a:pt x="310629" y="2108"/>
                  </a:lnTo>
                  <a:lnTo>
                    <a:pt x="302653" y="0"/>
                  </a:lnTo>
                  <a:lnTo>
                    <a:pt x="286296" y="0"/>
                  </a:lnTo>
                  <a:lnTo>
                    <a:pt x="256781" y="26060"/>
                  </a:lnTo>
                  <a:lnTo>
                    <a:pt x="256844" y="39471"/>
                  </a:lnTo>
                  <a:lnTo>
                    <a:pt x="285737" y="64770"/>
                  </a:lnTo>
                  <a:lnTo>
                    <a:pt x="298640" y="64770"/>
                  </a:lnTo>
                  <a:lnTo>
                    <a:pt x="325475" y="47294"/>
                  </a:lnTo>
                  <a:lnTo>
                    <a:pt x="325666" y="49707"/>
                  </a:lnTo>
                  <a:lnTo>
                    <a:pt x="315531" y="87934"/>
                  </a:lnTo>
                  <a:lnTo>
                    <a:pt x="288023" y="98907"/>
                  </a:lnTo>
                  <a:lnTo>
                    <a:pt x="284162" y="98907"/>
                  </a:lnTo>
                  <a:lnTo>
                    <a:pt x="280428" y="98526"/>
                  </a:lnTo>
                  <a:lnTo>
                    <a:pt x="273215" y="97002"/>
                  </a:lnTo>
                  <a:lnTo>
                    <a:pt x="270040" y="95707"/>
                  </a:lnTo>
                  <a:lnTo>
                    <a:pt x="267296" y="93878"/>
                  </a:lnTo>
                  <a:lnTo>
                    <a:pt x="262877" y="102717"/>
                  </a:lnTo>
                  <a:lnTo>
                    <a:pt x="266331" y="104749"/>
                  </a:lnTo>
                  <a:lnTo>
                    <a:pt x="270217" y="106222"/>
                  </a:lnTo>
                  <a:lnTo>
                    <a:pt x="278853" y="108051"/>
                  </a:lnTo>
                  <a:lnTo>
                    <a:pt x="283400" y="108508"/>
                  </a:lnTo>
                  <a:lnTo>
                    <a:pt x="288175" y="108508"/>
                  </a:lnTo>
                  <a:lnTo>
                    <a:pt x="326656" y="91897"/>
                  </a:lnTo>
                  <a:lnTo>
                    <a:pt x="336562" y="61976"/>
                  </a:lnTo>
                  <a:lnTo>
                    <a:pt x="336892" y="54457"/>
                  </a:lnTo>
                  <a:close/>
                </a:path>
                <a:path w="641350" h="108584">
                  <a:moveTo>
                    <a:pt x="421830" y="68021"/>
                  </a:moveTo>
                  <a:lnTo>
                    <a:pt x="387413" y="46710"/>
                  </a:lnTo>
                  <a:lnTo>
                    <a:pt x="387591" y="46482"/>
                  </a:lnTo>
                  <a:lnTo>
                    <a:pt x="416140" y="10668"/>
                  </a:lnTo>
                  <a:lnTo>
                    <a:pt x="417715" y="8686"/>
                  </a:lnTo>
                  <a:lnTo>
                    <a:pt x="417715" y="6400"/>
                  </a:lnTo>
                  <a:lnTo>
                    <a:pt x="417715" y="914"/>
                  </a:lnTo>
                  <a:lnTo>
                    <a:pt x="349135" y="914"/>
                  </a:lnTo>
                  <a:lnTo>
                    <a:pt x="349135" y="10668"/>
                  </a:lnTo>
                  <a:lnTo>
                    <a:pt x="403644" y="10668"/>
                  </a:lnTo>
                  <a:lnTo>
                    <a:pt x="374129" y="47701"/>
                  </a:lnTo>
                  <a:lnTo>
                    <a:pt x="374129" y="55778"/>
                  </a:lnTo>
                  <a:lnTo>
                    <a:pt x="391706" y="55778"/>
                  </a:lnTo>
                  <a:lnTo>
                    <a:pt x="398995" y="57708"/>
                  </a:lnTo>
                  <a:lnTo>
                    <a:pt x="408241" y="65430"/>
                  </a:lnTo>
                  <a:lnTo>
                    <a:pt x="410552" y="70612"/>
                  </a:lnTo>
                  <a:lnTo>
                    <a:pt x="410552" y="83616"/>
                  </a:lnTo>
                  <a:lnTo>
                    <a:pt x="408190" y="88798"/>
                  </a:lnTo>
                  <a:lnTo>
                    <a:pt x="398741" y="96520"/>
                  </a:lnTo>
                  <a:lnTo>
                    <a:pt x="391960" y="98450"/>
                  </a:lnTo>
                  <a:lnTo>
                    <a:pt x="376212" y="98450"/>
                  </a:lnTo>
                  <a:lnTo>
                    <a:pt x="369836" y="97282"/>
                  </a:lnTo>
                  <a:lnTo>
                    <a:pt x="358152" y="92608"/>
                  </a:lnTo>
                  <a:lnTo>
                    <a:pt x="353504" y="89662"/>
                  </a:lnTo>
                  <a:lnTo>
                    <a:pt x="350050" y="86106"/>
                  </a:lnTo>
                  <a:lnTo>
                    <a:pt x="344716" y="94792"/>
                  </a:lnTo>
                  <a:lnTo>
                    <a:pt x="348881" y="98958"/>
                  </a:lnTo>
                  <a:lnTo>
                    <a:pt x="354393" y="102285"/>
                  </a:lnTo>
                  <a:lnTo>
                    <a:pt x="368109" y="107264"/>
                  </a:lnTo>
                  <a:lnTo>
                    <a:pt x="375399" y="108508"/>
                  </a:lnTo>
                  <a:lnTo>
                    <a:pt x="391756" y="108508"/>
                  </a:lnTo>
                  <a:lnTo>
                    <a:pt x="421830" y="82956"/>
                  </a:lnTo>
                  <a:lnTo>
                    <a:pt x="421830" y="68021"/>
                  </a:lnTo>
                  <a:close/>
                </a:path>
                <a:path w="641350" h="108584">
                  <a:moveTo>
                    <a:pt x="510527" y="914"/>
                  </a:moveTo>
                  <a:lnTo>
                    <a:pt x="432193" y="914"/>
                  </a:lnTo>
                  <a:lnTo>
                    <a:pt x="432193" y="30632"/>
                  </a:lnTo>
                  <a:lnTo>
                    <a:pt x="443014" y="30632"/>
                  </a:lnTo>
                  <a:lnTo>
                    <a:pt x="443014" y="10668"/>
                  </a:lnTo>
                  <a:lnTo>
                    <a:pt x="497801" y="10668"/>
                  </a:lnTo>
                  <a:lnTo>
                    <a:pt x="453986" y="107594"/>
                  </a:lnTo>
                  <a:lnTo>
                    <a:pt x="465874" y="107594"/>
                  </a:lnTo>
                  <a:lnTo>
                    <a:pt x="509638" y="10668"/>
                  </a:lnTo>
                  <a:lnTo>
                    <a:pt x="510527" y="8686"/>
                  </a:lnTo>
                  <a:lnTo>
                    <a:pt x="510527" y="5791"/>
                  </a:lnTo>
                  <a:lnTo>
                    <a:pt x="510527" y="5334"/>
                  </a:lnTo>
                  <a:lnTo>
                    <a:pt x="510527" y="914"/>
                  </a:lnTo>
                  <a:close/>
                </a:path>
                <a:path w="641350" h="108584">
                  <a:moveTo>
                    <a:pt x="597852" y="97840"/>
                  </a:moveTo>
                  <a:lnTo>
                    <a:pt x="539102" y="97840"/>
                  </a:lnTo>
                  <a:lnTo>
                    <a:pt x="580224" y="57505"/>
                  </a:lnTo>
                  <a:lnTo>
                    <a:pt x="583857" y="53314"/>
                  </a:lnTo>
                  <a:lnTo>
                    <a:pt x="592975" y="22910"/>
                  </a:lnTo>
                  <a:lnTo>
                    <a:pt x="591527" y="17780"/>
                  </a:lnTo>
                  <a:lnTo>
                    <a:pt x="586409" y="10058"/>
                  </a:lnTo>
                  <a:lnTo>
                    <a:pt x="585736" y="9042"/>
                  </a:lnTo>
                  <a:lnTo>
                    <a:pt x="581647" y="5715"/>
                  </a:lnTo>
                  <a:lnTo>
                    <a:pt x="571080" y="1143"/>
                  </a:lnTo>
                  <a:lnTo>
                    <a:pt x="564832" y="0"/>
                  </a:lnTo>
                  <a:lnTo>
                    <a:pt x="549592" y="0"/>
                  </a:lnTo>
                  <a:lnTo>
                    <a:pt x="542328" y="1320"/>
                  </a:lnTo>
                  <a:lnTo>
                    <a:pt x="529323" y="6604"/>
                  </a:lnTo>
                  <a:lnTo>
                    <a:pt x="523989" y="10363"/>
                  </a:lnTo>
                  <a:lnTo>
                    <a:pt x="519823" y="15240"/>
                  </a:lnTo>
                  <a:lnTo>
                    <a:pt x="527596" y="21945"/>
                  </a:lnTo>
                  <a:lnTo>
                    <a:pt x="531050" y="17881"/>
                  </a:lnTo>
                  <a:lnTo>
                    <a:pt x="535190" y="14884"/>
                  </a:lnTo>
                  <a:lnTo>
                    <a:pt x="544842" y="11023"/>
                  </a:lnTo>
                  <a:lnTo>
                    <a:pt x="550405" y="10058"/>
                  </a:lnTo>
                  <a:lnTo>
                    <a:pt x="564934" y="10058"/>
                  </a:lnTo>
                  <a:lnTo>
                    <a:pt x="571157" y="11836"/>
                  </a:lnTo>
                  <a:lnTo>
                    <a:pt x="579589" y="18948"/>
                  </a:lnTo>
                  <a:lnTo>
                    <a:pt x="581698" y="23825"/>
                  </a:lnTo>
                  <a:lnTo>
                    <a:pt x="581698" y="32359"/>
                  </a:lnTo>
                  <a:lnTo>
                    <a:pt x="523024" y="99822"/>
                  </a:lnTo>
                  <a:lnTo>
                    <a:pt x="523024" y="107594"/>
                  </a:lnTo>
                  <a:lnTo>
                    <a:pt x="597852" y="107594"/>
                  </a:lnTo>
                  <a:lnTo>
                    <a:pt x="597852" y="102108"/>
                  </a:lnTo>
                  <a:lnTo>
                    <a:pt x="597852" y="97840"/>
                  </a:lnTo>
                  <a:close/>
                </a:path>
                <a:path w="641350" h="108584">
                  <a:moveTo>
                    <a:pt x="641134" y="1371"/>
                  </a:moveTo>
                  <a:lnTo>
                    <a:pt x="605015" y="1371"/>
                  </a:lnTo>
                  <a:lnTo>
                    <a:pt x="605015" y="5181"/>
                  </a:lnTo>
                  <a:lnTo>
                    <a:pt x="605015" y="10261"/>
                  </a:lnTo>
                  <a:lnTo>
                    <a:pt x="630161" y="10261"/>
                  </a:lnTo>
                  <a:lnTo>
                    <a:pt x="630161" y="108051"/>
                  </a:lnTo>
                  <a:lnTo>
                    <a:pt x="641134" y="108051"/>
                  </a:lnTo>
                  <a:lnTo>
                    <a:pt x="641134" y="10668"/>
                  </a:lnTo>
                  <a:lnTo>
                    <a:pt x="641134" y="10261"/>
                  </a:lnTo>
                  <a:lnTo>
                    <a:pt x="641134" y="5486"/>
                  </a:lnTo>
                  <a:lnTo>
                    <a:pt x="634644" y="5486"/>
                  </a:lnTo>
                  <a:lnTo>
                    <a:pt x="634644" y="10261"/>
                  </a:lnTo>
                  <a:lnTo>
                    <a:pt x="632269" y="10261"/>
                  </a:lnTo>
                  <a:lnTo>
                    <a:pt x="632269" y="7734"/>
                  </a:lnTo>
                  <a:lnTo>
                    <a:pt x="634644" y="10261"/>
                  </a:lnTo>
                  <a:lnTo>
                    <a:pt x="634644" y="5486"/>
                  </a:lnTo>
                  <a:lnTo>
                    <a:pt x="632269" y="5486"/>
                  </a:lnTo>
                  <a:lnTo>
                    <a:pt x="632269" y="5181"/>
                  </a:lnTo>
                  <a:lnTo>
                    <a:pt x="641134" y="5181"/>
                  </a:lnTo>
                  <a:lnTo>
                    <a:pt x="641134" y="13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86867" y="1492927"/>
              <a:ext cx="245210" cy="10744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57529" y="1492013"/>
              <a:ext cx="160930" cy="10850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44063" y="1492013"/>
              <a:ext cx="160930" cy="108507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430597" y="1583755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4">
                  <a:moveTo>
                    <a:pt x="10311" y="0"/>
                  </a:moveTo>
                  <a:lnTo>
                    <a:pt x="5839" y="0"/>
                  </a:lnTo>
                  <a:lnTo>
                    <a:pt x="3935" y="763"/>
                  </a:lnTo>
                  <a:lnTo>
                    <a:pt x="784" y="3812"/>
                  </a:lnTo>
                  <a:lnTo>
                    <a:pt x="0" y="5792"/>
                  </a:lnTo>
                  <a:lnTo>
                    <a:pt x="0" y="10565"/>
                  </a:lnTo>
                  <a:lnTo>
                    <a:pt x="784" y="12548"/>
                  </a:lnTo>
                  <a:lnTo>
                    <a:pt x="3935" y="15800"/>
                  </a:lnTo>
                  <a:lnTo>
                    <a:pt x="5839" y="16614"/>
                  </a:lnTo>
                  <a:lnTo>
                    <a:pt x="8074" y="16614"/>
                  </a:lnTo>
                  <a:lnTo>
                    <a:pt x="10311" y="16614"/>
                  </a:lnTo>
                  <a:lnTo>
                    <a:pt x="12214" y="15800"/>
                  </a:lnTo>
                  <a:lnTo>
                    <a:pt x="15365" y="12548"/>
                  </a:lnTo>
                  <a:lnTo>
                    <a:pt x="16153" y="10565"/>
                  </a:lnTo>
                  <a:lnTo>
                    <a:pt x="16153" y="5792"/>
                  </a:lnTo>
                  <a:lnTo>
                    <a:pt x="15365" y="3812"/>
                  </a:lnTo>
                  <a:lnTo>
                    <a:pt x="12214" y="763"/>
                  </a:lnTo>
                  <a:lnTo>
                    <a:pt x="10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79395" y="1493390"/>
              <a:ext cx="158036" cy="10697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66843" y="1486526"/>
              <a:ext cx="73760" cy="11307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69101" y="1519596"/>
              <a:ext cx="73000" cy="80773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72277" y="1518837"/>
              <a:ext cx="73760" cy="8076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86912" y="1492013"/>
              <a:ext cx="349444" cy="108507"/>
            </a:xfrm>
            <a:prstGeom prst="rect">
              <a:avLst/>
            </a:prstGeom>
          </p:spPr>
        </p:pic>
      </p:grpSp>
      <p:grpSp>
        <p:nvGrpSpPr>
          <p:cNvPr id="25" name="object 25" descr=""/>
          <p:cNvGrpSpPr/>
          <p:nvPr/>
        </p:nvGrpSpPr>
        <p:grpSpPr>
          <a:xfrm>
            <a:off x="746621" y="1230742"/>
            <a:ext cx="236220" cy="128270"/>
            <a:chOff x="746621" y="1230742"/>
            <a:chExt cx="236220" cy="128270"/>
          </a:xfrm>
        </p:grpSpPr>
        <p:pic>
          <p:nvPicPr>
            <p:cNvPr id="26" name="object 2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6621" y="1230742"/>
              <a:ext cx="99388" cy="128016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8950" y="1232520"/>
              <a:ext cx="113791" cy="124460"/>
            </a:xfrm>
            <a:prstGeom prst="rect">
              <a:avLst/>
            </a:prstGeom>
          </p:spPr>
        </p:pic>
      </p:grpSp>
      <p:grpSp>
        <p:nvGrpSpPr>
          <p:cNvPr id="28" name="object 28" descr=""/>
          <p:cNvGrpSpPr/>
          <p:nvPr/>
        </p:nvGrpSpPr>
        <p:grpSpPr>
          <a:xfrm>
            <a:off x="1047639" y="1232520"/>
            <a:ext cx="1533525" cy="126364"/>
            <a:chOff x="1047639" y="1232520"/>
            <a:chExt cx="1533525" cy="126364"/>
          </a:xfrm>
        </p:grpSpPr>
        <p:pic>
          <p:nvPicPr>
            <p:cNvPr id="29" name="object 2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47639" y="1232520"/>
              <a:ext cx="222962" cy="12497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6385" y="1232520"/>
              <a:ext cx="136194" cy="124460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466202" y="1233039"/>
              <a:ext cx="93345" cy="124460"/>
            </a:xfrm>
            <a:custGeom>
              <a:avLst/>
              <a:gdLst/>
              <a:ahLst/>
              <a:cxnLst/>
              <a:rect l="l" t="t" r="r" b="b"/>
              <a:pathLst>
                <a:path w="93344" h="124459">
                  <a:moveTo>
                    <a:pt x="93319" y="104571"/>
                  </a:moveTo>
                  <a:lnTo>
                    <a:pt x="93230" y="104140"/>
                  </a:lnTo>
                  <a:lnTo>
                    <a:pt x="22948" y="104140"/>
                  </a:lnTo>
                  <a:lnTo>
                    <a:pt x="22948" y="70256"/>
                  </a:lnTo>
                  <a:lnTo>
                    <a:pt x="83007" y="69900"/>
                  </a:lnTo>
                  <a:lnTo>
                    <a:pt x="83185" y="51231"/>
                  </a:lnTo>
                  <a:lnTo>
                    <a:pt x="23050" y="51574"/>
                  </a:lnTo>
                  <a:lnTo>
                    <a:pt x="23050" y="19050"/>
                  </a:lnTo>
                  <a:lnTo>
                    <a:pt x="90741" y="19050"/>
                  </a:lnTo>
                  <a:lnTo>
                    <a:pt x="90741" y="0"/>
                  </a:lnTo>
                  <a:lnTo>
                    <a:pt x="21297" y="0"/>
                  </a:lnTo>
                  <a:lnTo>
                    <a:pt x="21297" y="69850"/>
                  </a:lnTo>
                  <a:lnTo>
                    <a:pt x="21221" y="60921"/>
                  </a:lnTo>
                  <a:lnTo>
                    <a:pt x="21297" y="69850"/>
                  </a:lnTo>
                  <a:lnTo>
                    <a:pt x="21297" y="0"/>
                  </a:lnTo>
                  <a:lnTo>
                    <a:pt x="292" y="0"/>
                  </a:lnTo>
                  <a:lnTo>
                    <a:pt x="292" y="19050"/>
                  </a:lnTo>
                  <a:lnTo>
                    <a:pt x="228" y="52070"/>
                  </a:lnTo>
                  <a:lnTo>
                    <a:pt x="152" y="69850"/>
                  </a:lnTo>
                  <a:lnTo>
                    <a:pt x="76" y="104140"/>
                  </a:lnTo>
                  <a:lnTo>
                    <a:pt x="0" y="124460"/>
                  </a:lnTo>
                  <a:lnTo>
                    <a:pt x="93230" y="124460"/>
                  </a:lnTo>
                  <a:lnTo>
                    <a:pt x="93230" y="104749"/>
                  </a:lnTo>
                  <a:lnTo>
                    <a:pt x="93319" y="1045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85310" y="1232520"/>
              <a:ext cx="110591" cy="1244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29328" y="1232520"/>
              <a:ext cx="235764" cy="126238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97452" y="1232520"/>
              <a:ext cx="136196" cy="12446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67249" y="1232520"/>
              <a:ext cx="413385" cy="124460"/>
            </a:xfrm>
            <a:prstGeom prst="rect">
              <a:avLst/>
            </a:prstGeom>
          </p:spPr>
        </p:pic>
      </p:grpSp>
      <p:pic>
        <p:nvPicPr>
          <p:cNvPr id="36" name="object 36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58483" y="2158132"/>
            <a:ext cx="1108541" cy="108507"/>
          </a:xfrm>
          <a:prstGeom prst="rect">
            <a:avLst/>
          </a:prstGeom>
        </p:spPr>
      </p:pic>
      <p:grpSp>
        <p:nvGrpSpPr>
          <p:cNvPr id="37" name="object 37" descr=""/>
          <p:cNvGrpSpPr/>
          <p:nvPr/>
        </p:nvGrpSpPr>
        <p:grpSpPr>
          <a:xfrm>
            <a:off x="757111" y="1898639"/>
            <a:ext cx="311785" cy="124460"/>
            <a:chOff x="757111" y="1898639"/>
            <a:chExt cx="311785" cy="124460"/>
          </a:xfrm>
        </p:grpSpPr>
        <p:pic>
          <p:nvPicPr>
            <p:cNvPr id="38" name="object 3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7111" y="1898639"/>
              <a:ext cx="110592" cy="124459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901129" y="1898639"/>
              <a:ext cx="23495" cy="124460"/>
            </a:xfrm>
            <a:custGeom>
              <a:avLst/>
              <a:gdLst/>
              <a:ahLst/>
              <a:cxnLst/>
              <a:rect l="l" t="t" r="r" b="b"/>
              <a:pathLst>
                <a:path w="23494" h="124460">
                  <a:moveTo>
                    <a:pt x="23112" y="0"/>
                  </a:moveTo>
                  <a:lnTo>
                    <a:pt x="0" y="0"/>
                  </a:lnTo>
                  <a:lnTo>
                    <a:pt x="176" y="124459"/>
                  </a:lnTo>
                  <a:lnTo>
                    <a:pt x="23112" y="124459"/>
                  </a:lnTo>
                  <a:lnTo>
                    <a:pt x="231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7847" y="1898639"/>
              <a:ext cx="110592" cy="124459"/>
            </a:xfrm>
            <a:prstGeom prst="rect">
              <a:avLst/>
            </a:prstGeom>
          </p:spPr>
        </p:pic>
      </p:grpSp>
      <p:sp>
        <p:nvSpPr>
          <p:cNvPr id="41" name="object 41" descr=""/>
          <p:cNvSpPr/>
          <p:nvPr/>
        </p:nvSpPr>
        <p:spPr>
          <a:xfrm>
            <a:off x="1140447" y="1891170"/>
            <a:ext cx="43180" cy="167005"/>
          </a:xfrm>
          <a:custGeom>
            <a:avLst/>
            <a:gdLst/>
            <a:ahLst/>
            <a:cxnLst/>
            <a:rect l="l" t="t" r="r" b="b"/>
            <a:pathLst>
              <a:path w="43180" h="167005">
                <a:moveTo>
                  <a:pt x="42847" y="0"/>
                </a:moveTo>
                <a:lnTo>
                  <a:pt x="21690" y="0"/>
                </a:lnTo>
                <a:lnTo>
                  <a:pt x="16751" y="8263"/>
                </a:lnTo>
                <a:lnTo>
                  <a:pt x="3148" y="48157"/>
                </a:lnTo>
                <a:lnTo>
                  <a:pt x="0" y="83210"/>
                </a:lnTo>
                <a:lnTo>
                  <a:pt x="349" y="95272"/>
                </a:lnTo>
                <a:lnTo>
                  <a:pt x="8705" y="139302"/>
                </a:lnTo>
                <a:lnTo>
                  <a:pt x="21690" y="166420"/>
                </a:lnTo>
                <a:lnTo>
                  <a:pt x="42847" y="166420"/>
                </a:lnTo>
                <a:lnTo>
                  <a:pt x="37786" y="156592"/>
                </a:lnTo>
                <a:lnTo>
                  <a:pt x="33448" y="146664"/>
                </a:lnTo>
                <a:lnTo>
                  <a:pt x="23136" y="105503"/>
                </a:lnTo>
                <a:lnTo>
                  <a:pt x="21870" y="83210"/>
                </a:lnTo>
                <a:lnTo>
                  <a:pt x="22187" y="71904"/>
                </a:lnTo>
                <a:lnTo>
                  <a:pt x="29831" y="29787"/>
                </a:lnTo>
                <a:lnTo>
                  <a:pt x="37786" y="9829"/>
                </a:lnTo>
                <a:lnTo>
                  <a:pt x="42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2" name="object 42" descr=""/>
          <p:cNvGrpSpPr/>
          <p:nvPr/>
        </p:nvGrpSpPr>
        <p:grpSpPr>
          <a:xfrm>
            <a:off x="1252994" y="1896861"/>
            <a:ext cx="720090" cy="128270"/>
            <a:chOff x="1252994" y="1896861"/>
            <a:chExt cx="720090" cy="128270"/>
          </a:xfrm>
        </p:grpSpPr>
        <p:pic>
          <p:nvPicPr>
            <p:cNvPr id="43" name="object 4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2994" y="1898639"/>
              <a:ext cx="110591" cy="124459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88300" y="1896861"/>
              <a:ext cx="133704" cy="127839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46721" y="1898639"/>
              <a:ext cx="136196" cy="124459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07807" y="1896861"/>
              <a:ext cx="133704" cy="127839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66229" y="1898639"/>
              <a:ext cx="106321" cy="124459"/>
            </a:xfrm>
            <a:prstGeom prst="rect">
              <a:avLst/>
            </a:prstGeom>
          </p:spPr>
        </p:pic>
      </p:grpSp>
      <p:grpSp>
        <p:nvGrpSpPr>
          <p:cNvPr id="48" name="object 48" descr=""/>
          <p:cNvGrpSpPr/>
          <p:nvPr/>
        </p:nvGrpSpPr>
        <p:grpSpPr>
          <a:xfrm>
            <a:off x="2045271" y="1898639"/>
            <a:ext cx="323215" cy="124460"/>
            <a:chOff x="2045271" y="1898639"/>
            <a:chExt cx="323215" cy="124460"/>
          </a:xfrm>
        </p:grpSpPr>
        <p:sp>
          <p:nvSpPr>
            <p:cNvPr id="49" name="object 49" descr=""/>
            <p:cNvSpPr/>
            <p:nvPr/>
          </p:nvSpPr>
          <p:spPr>
            <a:xfrm>
              <a:off x="2045271" y="1898639"/>
              <a:ext cx="23495" cy="124460"/>
            </a:xfrm>
            <a:custGeom>
              <a:avLst/>
              <a:gdLst/>
              <a:ahLst/>
              <a:cxnLst/>
              <a:rect l="l" t="t" r="r" b="b"/>
              <a:pathLst>
                <a:path w="23494" h="124460">
                  <a:moveTo>
                    <a:pt x="23112" y="0"/>
                  </a:moveTo>
                  <a:lnTo>
                    <a:pt x="0" y="0"/>
                  </a:lnTo>
                  <a:lnTo>
                    <a:pt x="176" y="124459"/>
                  </a:lnTo>
                  <a:lnTo>
                    <a:pt x="23112" y="124459"/>
                  </a:lnTo>
                  <a:lnTo>
                    <a:pt x="231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01989" y="1898639"/>
              <a:ext cx="110591" cy="124459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246007" y="1898639"/>
              <a:ext cx="122147" cy="124459"/>
            </a:xfrm>
            <a:prstGeom prst="rect">
              <a:avLst/>
            </a:prstGeom>
          </p:spPr>
        </p:pic>
      </p:grpSp>
      <p:grpSp>
        <p:nvGrpSpPr>
          <p:cNvPr id="52" name="object 52" descr=""/>
          <p:cNvGrpSpPr/>
          <p:nvPr/>
        </p:nvGrpSpPr>
        <p:grpSpPr>
          <a:xfrm>
            <a:off x="2391799" y="1898639"/>
            <a:ext cx="255270" cy="126364"/>
            <a:chOff x="2391799" y="1898639"/>
            <a:chExt cx="255270" cy="126364"/>
          </a:xfrm>
        </p:grpSpPr>
        <p:pic>
          <p:nvPicPr>
            <p:cNvPr id="53" name="object 53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533154" y="1898639"/>
              <a:ext cx="113791" cy="12445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391799" y="1898639"/>
              <a:ext cx="108993" cy="126237"/>
            </a:xfrm>
            <a:prstGeom prst="rect">
              <a:avLst/>
            </a:prstGeom>
          </p:spPr>
        </p:pic>
      </p:grpSp>
      <p:grpSp>
        <p:nvGrpSpPr>
          <p:cNvPr id="55" name="object 55" descr=""/>
          <p:cNvGrpSpPr/>
          <p:nvPr/>
        </p:nvGrpSpPr>
        <p:grpSpPr>
          <a:xfrm>
            <a:off x="2711843" y="1896861"/>
            <a:ext cx="1031240" cy="128270"/>
            <a:chOff x="2711843" y="1896861"/>
            <a:chExt cx="1031240" cy="128270"/>
          </a:xfrm>
        </p:grpSpPr>
        <p:pic>
          <p:nvPicPr>
            <p:cNvPr id="56" name="object 56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711843" y="1898639"/>
              <a:ext cx="110592" cy="124459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2847175" y="1898519"/>
              <a:ext cx="93345" cy="124460"/>
            </a:xfrm>
            <a:custGeom>
              <a:avLst/>
              <a:gdLst/>
              <a:ahLst/>
              <a:cxnLst/>
              <a:rect l="l" t="t" r="r" b="b"/>
              <a:pathLst>
                <a:path w="93344" h="124460">
                  <a:moveTo>
                    <a:pt x="93218" y="105410"/>
                  </a:moveTo>
                  <a:lnTo>
                    <a:pt x="22936" y="105410"/>
                  </a:lnTo>
                  <a:lnTo>
                    <a:pt x="22936" y="71120"/>
                  </a:lnTo>
                  <a:lnTo>
                    <a:pt x="21209" y="71120"/>
                  </a:lnTo>
                  <a:lnTo>
                    <a:pt x="21209" y="60845"/>
                  </a:lnTo>
                  <a:lnTo>
                    <a:pt x="21297" y="70891"/>
                  </a:lnTo>
                  <a:lnTo>
                    <a:pt x="22974" y="70878"/>
                  </a:lnTo>
                  <a:lnTo>
                    <a:pt x="82994" y="70535"/>
                  </a:lnTo>
                  <a:lnTo>
                    <a:pt x="83185" y="51866"/>
                  </a:lnTo>
                  <a:lnTo>
                    <a:pt x="23012" y="52209"/>
                  </a:lnTo>
                  <a:lnTo>
                    <a:pt x="21209" y="52222"/>
                  </a:lnTo>
                  <a:lnTo>
                    <a:pt x="21209" y="52070"/>
                  </a:lnTo>
                  <a:lnTo>
                    <a:pt x="23050" y="52070"/>
                  </a:lnTo>
                  <a:lnTo>
                    <a:pt x="23050" y="19050"/>
                  </a:lnTo>
                  <a:lnTo>
                    <a:pt x="90728" y="19050"/>
                  </a:lnTo>
                  <a:lnTo>
                    <a:pt x="90728" y="0"/>
                  </a:lnTo>
                  <a:lnTo>
                    <a:pt x="292" y="0"/>
                  </a:lnTo>
                  <a:lnTo>
                    <a:pt x="292" y="19050"/>
                  </a:lnTo>
                  <a:lnTo>
                    <a:pt x="215" y="52070"/>
                  </a:lnTo>
                  <a:lnTo>
                    <a:pt x="152" y="71120"/>
                  </a:lnTo>
                  <a:lnTo>
                    <a:pt x="76" y="105410"/>
                  </a:lnTo>
                  <a:lnTo>
                    <a:pt x="0" y="124460"/>
                  </a:lnTo>
                  <a:lnTo>
                    <a:pt x="93218" y="124460"/>
                  </a:lnTo>
                  <a:lnTo>
                    <a:pt x="93218" y="105410"/>
                  </a:lnTo>
                  <a:close/>
                </a:path>
                <a:path w="93344" h="124460">
                  <a:moveTo>
                    <a:pt x="93319" y="105206"/>
                  </a:moveTo>
                  <a:lnTo>
                    <a:pt x="22936" y="105384"/>
                  </a:lnTo>
                  <a:lnTo>
                    <a:pt x="93306" y="105384"/>
                  </a:lnTo>
                  <a:lnTo>
                    <a:pt x="93319" y="1052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66278" y="1898639"/>
              <a:ext cx="106321" cy="124459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095179" y="1898639"/>
              <a:ext cx="108993" cy="126237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3226041" y="1896868"/>
              <a:ext cx="516890" cy="128270"/>
            </a:xfrm>
            <a:custGeom>
              <a:avLst/>
              <a:gdLst/>
              <a:ahLst/>
              <a:cxnLst/>
              <a:rect l="l" t="t" r="r" b="b"/>
              <a:pathLst>
                <a:path w="516889" h="128269">
                  <a:moveTo>
                    <a:pt x="99390" y="84505"/>
                  </a:moveTo>
                  <a:lnTo>
                    <a:pt x="65214" y="57124"/>
                  </a:lnTo>
                  <a:lnTo>
                    <a:pt x="49237" y="53251"/>
                  </a:lnTo>
                  <a:lnTo>
                    <a:pt x="35763" y="49364"/>
                  </a:lnTo>
                  <a:lnTo>
                    <a:pt x="32270" y="47561"/>
                  </a:lnTo>
                  <a:lnTo>
                    <a:pt x="26936" y="42938"/>
                  </a:lnTo>
                  <a:lnTo>
                    <a:pt x="25603" y="39878"/>
                  </a:lnTo>
                  <a:lnTo>
                    <a:pt x="25603" y="32893"/>
                  </a:lnTo>
                  <a:lnTo>
                    <a:pt x="46228" y="19202"/>
                  </a:lnTo>
                  <a:lnTo>
                    <a:pt x="58077" y="19202"/>
                  </a:lnTo>
                  <a:lnTo>
                    <a:pt x="63766" y="20002"/>
                  </a:lnTo>
                  <a:lnTo>
                    <a:pt x="75615" y="23202"/>
                  </a:lnTo>
                  <a:lnTo>
                    <a:pt x="81368" y="25654"/>
                  </a:lnTo>
                  <a:lnTo>
                    <a:pt x="86944" y="28981"/>
                  </a:lnTo>
                  <a:lnTo>
                    <a:pt x="94234" y="11023"/>
                  </a:lnTo>
                  <a:lnTo>
                    <a:pt x="88773" y="7467"/>
                  </a:lnTo>
                  <a:lnTo>
                    <a:pt x="82372" y="4737"/>
                  </a:lnTo>
                  <a:lnTo>
                    <a:pt x="67678" y="939"/>
                  </a:lnTo>
                  <a:lnTo>
                    <a:pt x="60261" y="0"/>
                  </a:lnTo>
                  <a:lnTo>
                    <a:pt x="52806" y="0"/>
                  </a:lnTo>
                  <a:lnTo>
                    <a:pt x="11696" y="12941"/>
                  </a:lnTo>
                  <a:lnTo>
                    <a:pt x="2654" y="30403"/>
                  </a:lnTo>
                  <a:lnTo>
                    <a:pt x="2654" y="43789"/>
                  </a:lnTo>
                  <a:lnTo>
                    <a:pt x="37007" y="71564"/>
                  </a:lnTo>
                  <a:lnTo>
                    <a:pt x="57632" y="76593"/>
                  </a:lnTo>
                  <a:lnTo>
                    <a:pt x="66281" y="79324"/>
                  </a:lnTo>
                  <a:lnTo>
                    <a:pt x="69811" y="81165"/>
                  </a:lnTo>
                  <a:lnTo>
                    <a:pt x="75260" y="85788"/>
                  </a:lnTo>
                  <a:lnTo>
                    <a:pt x="76619" y="88836"/>
                  </a:lnTo>
                  <a:lnTo>
                    <a:pt x="76619" y="95719"/>
                  </a:lnTo>
                  <a:lnTo>
                    <a:pt x="55587" y="108813"/>
                  </a:lnTo>
                  <a:lnTo>
                    <a:pt x="41363" y="108813"/>
                  </a:lnTo>
                  <a:lnTo>
                    <a:pt x="33832" y="107505"/>
                  </a:lnTo>
                  <a:lnTo>
                    <a:pt x="19138" y="102298"/>
                  </a:lnTo>
                  <a:lnTo>
                    <a:pt x="12979" y="99034"/>
                  </a:lnTo>
                  <a:lnTo>
                    <a:pt x="8001" y="95123"/>
                  </a:lnTo>
                  <a:lnTo>
                    <a:pt x="0" y="113080"/>
                  </a:lnTo>
                  <a:lnTo>
                    <a:pt x="41859" y="127749"/>
                  </a:lnTo>
                  <a:lnTo>
                    <a:pt x="49060" y="128016"/>
                  </a:lnTo>
                  <a:lnTo>
                    <a:pt x="57238" y="127698"/>
                  </a:lnTo>
                  <a:lnTo>
                    <a:pt x="97574" y="103809"/>
                  </a:lnTo>
                  <a:lnTo>
                    <a:pt x="99390" y="97675"/>
                  </a:lnTo>
                  <a:lnTo>
                    <a:pt x="99390" y="84505"/>
                  </a:lnTo>
                  <a:close/>
                </a:path>
                <a:path w="516889" h="128269">
                  <a:moveTo>
                    <a:pt x="239674" y="126238"/>
                  </a:moveTo>
                  <a:lnTo>
                    <a:pt x="226669" y="97434"/>
                  </a:lnTo>
                  <a:lnTo>
                    <a:pt x="218478" y="79298"/>
                  </a:lnTo>
                  <a:lnTo>
                    <a:pt x="195326" y="28003"/>
                  </a:lnTo>
                  <a:lnTo>
                    <a:pt x="195326" y="79298"/>
                  </a:lnTo>
                  <a:lnTo>
                    <a:pt x="148628" y="79298"/>
                  </a:lnTo>
                  <a:lnTo>
                    <a:pt x="171932" y="24828"/>
                  </a:lnTo>
                  <a:lnTo>
                    <a:pt x="195326" y="79298"/>
                  </a:lnTo>
                  <a:lnTo>
                    <a:pt x="195326" y="28003"/>
                  </a:lnTo>
                  <a:lnTo>
                    <a:pt x="189026" y="14046"/>
                  </a:lnTo>
                  <a:lnTo>
                    <a:pt x="183489" y="1778"/>
                  </a:lnTo>
                  <a:lnTo>
                    <a:pt x="160731" y="1778"/>
                  </a:lnTo>
                  <a:lnTo>
                    <a:pt x="104724" y="126238"/>
                  </a:lnTo>
                  <a:lnTo>
                    <a:pt x="128549" y="126238"/>
                  </a:lnTo>
                  <a:lnTo>
                    <a:pt x="140868" y="97434"/>
                  </a:lnTo>
                  <a:lnTo>
                    <a:pt x="203111" y="97434"/>
                  </a:lnTo>
                  <a:lnTo>
                    <a:pt x="215493" y="126238"/>
                  </a:lnTo>
                  <a:lnTo>
                    <a:pt x="239674" y="126238"/>
                  </a:lnTo>
                  <a:close/>
                </a:path>
                <a:path w="516889" h="128269">
                  <a:moveTo>
                    <a:pt x="366090" y="126238"/>
                  </a:moveTo>
                  <a:lnTo>
                    <a:pt x="365975" y="53162"/>
                  </a:lnTo>
                  <a:lnTo>
                    <a:pt x="365912" y="1778"/>
                  </a:lnTo>
                  <a:lnTo>
                    <a:pt x="342976" y="1778"/>
                  </a:lnTo>
                  <a:lnTo>
                    <a:pt x="343039" y="53162"/>
                  </a:lnTo>
                  <a:lnTo>
                    <a:pt x="278612" y="53340"/>
                  </a:lnTo>
                  <a:lnTo>
                    <a:pt x="278612" y="1778"/>
                  </a:lnTo>
                  <a:lnTo>
                    <a:pt x="255498" y="1778"/>
                  </a:lnTo>
                  <a:lnTo>
                    <a:pt x="255841" y="126238"/>
                  </a:lnTo>
                  <a:lnTo>
                    <a:pt x="278612" y="126238"/>
                  </a:lnTo>
                  <a:lnTo>
                    <a:pt x="278612" y="72898"/>
                  </a:lnTo>
                  <a:lnTo>
                    <a:pt x="343077" y="72720"/>
                  </a:lnTo>
                  <a:lnTo>
                    <a:pt x="343154" y="126238"/>
                  </a:lnTo>
                  <a:lnTo>
                    <a:pt x="366090" y="126238"/>
                  </a:lnTo>
                  <a:close/>
                </a:path>
                <a:path w="516889" h="128269">
                  <a:moveTo>
                    <a:pt x="516864" y="126238"/>
                  </a:moveTo>
                  <a:lnTo>
                    <a:pt x="503859" y="97434"/>
                  </a:lnTo>
                  <a:lnTo>
                    <a:pt x="495668" y="79298"/>
                  </a:lnTo>
                  <a:lnTo>
                    <a:pt x="472503" y="27978"/>
                  </a:lnTo>
                  <a:lnTo>
                    <a:pt x="472503" y="79298"/>
                  </a:lnTo>
                  <a:lnTo>
                    <a:pt x="425818" y="79298"/>
                  </a:lnTo>
                  <a:lnTo>
                    <a:pt x="449122" y="24828"/>
                  </a:lnTo>
                  <a:lnTo>
                    <a:pt x="472503" y="79298"/>
                  </a:lnTo>
                  <a:lnTo>
                    <a:pt x="472503" y="27978"/>
                  </a:lnTo>
                  <a:lnTo>
                    <a:pt x="466217" y="14046"/>
                  </a:lnTo>
                  <a:lnTo>
                    <a:pt x="460667" y="1778"/>
                  </a:lnTo>
                  <a:lnTo>
                    <a:pt x="437921" y="1778"/>
                  </a:lnTo>
                  <a:lnTo>
                    <a:pt x="381914" y="126238"/>
                  </a:lnTo>
                  <a:lnTo>
                    <a:pt x="405739" y="126238"/>
                  </a:lnTo>
                  <a:lnTo>
                    <a:pt x="418058" y="97434"/>
                  </a:lnTo>
                  <a:lnTo>
                    <a:pt x="480301" y="97434"/>
                  </a:lnTo>
                  <a:lnTo>
                    <a:pt x="492671" y="126238"/>
                  </a:lnTo>
                  <a:lnTo>
                    <a:pt x="516864" y="1262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/>
          <p:nvPr/>
        </p:nvSpPr>
        <p:spPr>
          <a:xfrm>
            <a:off x="3795001" y="1891170"/>
            <a:ext cx="43180" cy="167005"/>
          </a:xfrm>
          <a:custGeom>
            <a:avLst/>
            <a:gdLst/>
            <a:ahLst/>
            <a:cxnLst/>
            <a:rect l="l" t="t" r="r" b="b"/>
            <a:pathLst>
              <a:path w="43179" h="167005">
                <a:moveTo>
                  <a:pt x="21156" y="0"/>
                </a:moveTo>
                <a:lnTo>
                  <a:pt x="0" y="0"/>
                </a:lnTo>
                <a:lnTo>
                  <a:pt x="5138" y="9829"/>
                </a:lnTo>
                <a:lnTo>
                  <a:pt x="9532" y="19758"/>
                </a:lnTo>
                <a:lnTo>
                  <a:pt x="19890" y="60919"/>
                </a:lnTo>
                <a:lnTo>
                  <a:pt x="21156" y="83210"/>
                </a:lnTo>
                <a:lnTo>
                  <a:pt x="20840" y="94518"/>
                </a:lnTo>
                <a:lnTo>
                  <a:pt x="13183" y="136635"/>
                </a:lnTo>
                <a:lnTo>
                  <a:pt x="0" y="166420"/>
                </a:lnTo>
                <a:lnTo>
                  <a:pt x="21156" y="166420"/>
                </a:lnTo>
                <a:lnTo>
                  <a:pt x="37335" y="128995"/>
                </a:lnTo>
                <a:lnTo>
                  <a:pt x="42847" y="83210"/>
                </a:lnTo>
                <a:lnTo>
                  <a:pt x="42502" y="71137"/>
                </a:lnTo>
                <a:lnTo>
                  <a:pt x="34258" y="26887"/>
                </a:lnTo>
                <a:lnTo>
                  <a:pt x="26168" y="8263"/>
                </a:lnTo>
                <a:lnTo>
                  <a:pt x="211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2" name="object 62" descr=""/>
          <p:cNvGrpSpPr/>
          <p:nvPr/>
        </p:nvGrpSpPr>
        <p:grpSpPr>
          <a:xfrm>
            <a:off x="761836" y="2824251"/>
            <a:ext cx="1317625" cy="108585"/>
            <a:chOff x="761836" y="2824251"/>
            <a:chExt cx="1317625" cy="108585"/>
          </a:xfrm>
        </p:grpSpPr>
        <p:pic>
          <p:nvPicPr>
            <p:cNvPr id="63" name="object 6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61836" y="2824251"/>
              <a:ext cx="523792" cy="108507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1295069" y="2825619"/>
              <a:ext cx="36195" cy="106680"/>
            </a:xfrm>
            <a:custGeom>
              <a:avLst/>
              <a:gdLst/>
              <a:ahLst/>
              <a:cxnLst/>
              <a:rect l="l" t="t" r="r" b="b"/>
              <a:pathLst>
                <a:path w="36194" h="106680">
                  <a:moveTo>
                    <a:pt x="36118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8890"/>
                  </a:lnTo>
                  <a:lnTo>
                    <a:pt x="25146" y="8890"/>
                  </a:lnTo>
                  <a:lnTo>
                    <a:pt x="25146" y="106680"/>
                  </a:lnTo>
                  <a:lnTo>
                    <a:pt x="36118" y="106680"/>
                  </a:lnTo>
                  <a:lnTo>
                    <a:pt x="36118" y="9309"/>
                  </a:lnTo>
                  <a:lnTo>
                    <a:pt x="36118" y="8890"/>
                  </a:lnTo>
                  <a:lnTo>
                    <a:pt x="36118" y="4127"/>
                  </a:lnTo>
                  <a:lnTo>
                    <a:pt x="29616" y="4127"/>
                  </a:lnTo>
                  <a:lnTo>
                    <a:pt x="29616" y="8890"/>
                  </a:lnTo>
                  <a:lnTo>
                    <a:pt x="27241" y="8890"/>
                  </a:lnTo>
                  <a:lnTo>
                    <a:pt x="27241" y="6362"/>
                  </a:lnTo>
                  <a:lnTo>
                    <a:pt x="29616" y="8890"/>
                  </a:lnTo>
                  <a:lnTo>
                    <a:pt x="29616" y="4127"/>
                  </a:lnTo>
                  <a:lnTo>
                    <a:pt x="27241" y="4127"/>
                  </a:lnTo>
                  <a:lnTo>
                    <a:pt x="27241" y="3810"/>
                  </a:lnTo>
                  <a:lnTo>
                    <a:pt x="36118" y="3810"/>
                  </a:lnTo>
                  <a:lnTo>
                    <a:pt x="361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52069" y="2824251"/>
              <a:ext cx="322167" cy="108507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99808" y="2824251"/>
              <a:ext cx="379652" cy="108507"/>
            </a:xfrm>
            <a:prstGeom prst="rect">
              <a:avLst/>
            </a:prstGeom>
          </p:spPr>
        </p:pic>
      </p:grpSp>
      <p:grpSp>
        <p:nvGrpSpPr>
          <p:cNvPr id="67" name="object 67" descr=""/>
          <p:cNvGrpSpPr/>
          <p:nvPr/>
        </p:nvGrpSpPr>
        <p:grpSpPr>
          <a:xfrm>
            <a:off x="757111" y="2564758"/>
            <a:ext cx="575310" cy="124460"/>
            <a:chOff x="757111" y="2564758"/>
            <a:chExt cx="575310" cy="124460"/>
          </a:xfrm>
        </p:grpSpPr>
        <p:pic>
          <p:nvPicPr>
            <p:cNvPr id="68" name="object 68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57111" y="2564758"/>
              <a:ext cx="110592" cy="124459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01129" y="2564758"/>
              <a:ext cx="430988" cy="124459"/>
            </a:xfrm>
            <a:prstGeom prst="rect">
              <a:avLst/>
            </a:prstGeom>
          </p:spPr>
        </p:pic>
      </p:grpSp>
      <p:grpSp>
        <p:nvGrpSpPr>
          <p:cNvPr id="70" name="object 70" descr=""/>
          <p:cNvGrpSpPr/>
          <p:nvPr/>
        </p:nvGrpSpPr>
        <p:grpSpPr>
          <a:xfrm>
            <a:off x="757417" y="3484883"/>
            <a:ext cx="2440305" cy="114300"/>
            <a:chOff x="757417" y="3484883"/>
            <a:chExt cx="2440305" cy="114300"/>
          </a:xfrm>
        </p:grpSpPr>
        <p:pic>
          <p:nvPicPr>
            <p:cNvPr id="71" name="object 71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57417" y="3491284"/>
              <a:ext cx="215492" cy="106678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6742" y="3491284"/>
              <a:ext cx="87628" cy="107593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20128" y="3484883"/>
              <a:ext cx="2077125" cy="113993"/>
            </a:xfrm>
            <a:prstGeom prst="rect">
              <a:avLst/>
            </a:prstGeom>
          </p:spPr>
        </p:pic>
      </p:grpSp>
      <p:pic>
        <p:nvPicPr>
          <p:cNvPr id="74" name="object 74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39508" y="3230750"/>
            <a:ext cx="490550" cy="124586"/>
          </a:xfrm>
          <a:prstGeom prst="rect">
            <a:avLst/>
          </a:prstGeom>
        </p:spPr>
      </p:pic>
      <p:grpSp>
        <p:nvGrpSpPr>
          <p:cNvPr id="75" name="object 75" descr=""/>
          <p:cNvGrpSpPr/>
          <p:nvPr/>
        </p:nvGrpSpPr>
        <p:grpSpPr>
          <a:xfrm>
            <a:off x="1294955" y="3229099"/>
            <a:ext cx="802005" cy="128270"/>
            <a:chOff x="1294955" y="3229099"/>
            <a:chExt cx="802005" cy="128270"/>
          </a:xfrm>
        </p:grpSpPr>
        <p:pic>
          <p:nvPicPr>
            <p:cNvPr id="76" name="object 7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4955" y="3230877"/>
              <a:ext cx="110592" cy="124459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30262" y="3229099"/>
              <a:ext cx="496950" cy="127839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1950860" y="3230877"/>
              <a:ext cx="23495" cy="124460"/>
            </a:xfrm>
            <a:custGeom>
              <a:avLst/>
              <a:gdLst/>
              <a:ahLst/>
              <a:cxnLst/>
              <a:rect l="l" t="t" r="r" b="b"/>
              <a:pathLst>
                <a:path w="23494" h="124460">
                  <a:moveTo>
                    <a:pt x="23112" y="0"/>
                  </a:moveTo>
                  <a:lnTo>
                    <a:pt x="0" y="0"/>
                  </a:lnTo>
                  <a:lnTo>
                    <a:pt x="176" y="124459"/>
                  </a:lnTo>
                  <a:lnTo>
                    <a:pt x="23112" y="124459"/>
                  </a:lnTo>
                  <a:lnTo>
                    <a:pt x="231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97088" y="3229099"/>
              <a:ext cx="99388" cy="128016"/>
            </a:xfrm>
            <a:prstGeom prst="rect">
              <a:avLst/>
            </a:prstGeom>
          </p:spPr>
        </p:pic>
      </p:grpSp>
      <p:grpSp>
        <p:nvGrpSpPr>
          <p:cNvPr id="80" name="object 80" descr=""/>
          <p:cNvGrpSpPr/>
          <p:nvPr/>
        </p:nvGrpSpPr>
        <p:grpSpPr>
          <a:xfrm>
            <a:off x="787165" y="4156488"/>
            <a:ext cx="1513840" cy="130175"/>
            <a:chOff x="787165" y="4156488"/>
            <a:chExt cx="1513840" cy="130175"/>
          </a:xfrm>
        </p:grpSpPr>
        <p:sp>
          <p:nvSpPr>
            <p:cNvPr id="81" name="object 81" descr=""/>
            <p:cNvSpPr/>
            <p:nvPr/>
          </p:nvSpPr>
          <p:spPr>
            <a:xfrm>
              <a:off x="787158" y="4156490"/>
              <a:ext cx="267970" cy="108585"/>
            </a:xfrm>
            <a:custGeom>
              <a:avLst/>
              <a:gdLst/>
              <a:ahLst/>
              <a:cxnLst/>
              <a:rect l="l" t="t" r="r" b="b"/>
              <a:pathLst>
                <a:path w="267969" h="108585">
                  <a:moveTo>
                    <a:pt x="92506" y="69799"/>
                  </a:moveTo>
                  <a:lnTo>
                    <a:pt x="71170" y="69799"/>
                  </a:lnTo>
                  <a:lnTo>
                    <a:pt x="71170" y="45110"/>
                  </a:lnTo>
                  <a:lnTo>
                    <a:pt x="60502" y="45110"/>
                  </a:lnTo>
                  <a:lnTo>
                    <a:pt x="60452" y="69799"/>
                  </a:lnTo>
                  <a:lnTo>
                    <a:pt x="14097" y="69799"/>
                  </a:lnTo>
                  <a:lnTo>
                    <a:pt x="68732" y="914"/>
                  </a:lnTo>
                  <a:lnTo>
                    <a:pt x="56540" y="914"/>
                  </a:lnTo>
                  <a:lnTo>
                    <a:pt x="0" y="71628"/>
                  </a:lnTo>
                  <a:lnTo>
                    <a:pt x="0" y="79552"/>
                  </a:lnTo>
                  <a:lnTo>
                    <a:pt x="60198" y="79552"/>
                  </a:lnTo>
                  <a:lnTo>
                    <a:pt x="60198" y="107594"/>
                  </a:lnTo>
                  <a:lnTo>
                    <a:pt x="71170" y="107594"/>
                  </a:lnTo>
                  <a:lnTo>
                    <a:pt x="71170" y="79552"/>
                  </a:lnTo>
                  <a:lnTo>
                    <a:pt x="92506" y="79552"/>
                  </a:lnTo>
                  <a:lnTo>
                    <a:pt x="92506" y="69799"/>
                  </a:lnTo>
                  <a:close/>
                </a:path>
                <a:path w="267969" h="108585">
                  <a:moveTo>
                    <a:pt x="182727" y="82346"/>
                  </a:moveTo>
                  <a:lnTo>
                    <a:pt x="171907" y="51244"/>
                  </a:lnTo>
                  <a:lnTo>
                    <a:pt x="171907" y="69037"/>
                  </a:lnTo>
                  <a:lnTo>
                    <a:pt x="171907" y="80721"/>
                  </a:lnTo>
                  <a:lnTo>
                    <a:pt x="150926" y="99212"/>
                  </a:lnTo>
                  <a:lnTo>
                    <a:pt x="139750" y="99212"/>
                  </a:lnTo>
                  <a:lnTo>
                    <a:pt x="117652" y="80213"/>
                  </a:lnTo>
                  <a:lnTo>
                    <a:pt x="117767" y="71475"/>
                  </a:lnTo>
                  <a:lnTo>
                    <a:pt x="139598" y="53035"/>
                  </a:lnTo>
                  <a:lnTo>
                    <a:pt x="153314" y="53035"/>
                  </a:lnTo>
                  <a:lnTo>
                    <a:pt x="159842" y="55118"/>
                  </a:lnTo>
                  <a:lnTo>
                    <a:pt x="169494" y="63449"/>
                  </a:lnTo>
                  <a:lnTo>
                    <a:pt x="171907" y="69037"/>
                  </a:lnTo>
                  <a:lnTo>
                    <a:pt x="171907" y="51244"/>
                  </a:lnTo>
                  <a:lnTo>
                    <a:pt x="170891" y="50342"/>
                  </a:lnTo>
                  <a:lnTo>
                    <a:pt x="160121" y="45059"/>
                  </a:lnTo>
                  <a:lnTo>
                    <a:pt x="153873" y="43738"/>
                  </a:lnTo>
                  <a:lnTo>
                    <a:pt x="140970" y="43738"/>
                  </a:lnTo>
                  <a:lnTo>
                    <a:pt x="114058" y="61404"/>
                  </a:lnTo>
                  <a:lnTo>
                    <a:pt x="113804" y="58115"/>
                  </a:lnTo>
                  <a:lnTo>
                    <a:pt x="123977" y="20574"/>
                  </a:lnTo>
                  <a:lnTo>
                    <a:pt x="151485" y="9601"/>
                  </a:lnTo>
                  <a:lnTo>
                    <a:pt x="155448" y="9601"/>
                  </a:lnTo>
                  <a:lnTo>
                    <a:pt x="159207" y="9982"/>
                  </a:lnTo>
                  <a:lnTo>
                    <a:pt x="166319" y="11506"/>
                  </a:lnTo>
                  <a:lnTo>
                    <a:pt x="169468" y="12801"/>
                  </a:lnTo>
                  <a:lnTo>
                    <a:pt x="172212" y="14630"/>
                  </a:lnTo>
                  <a:lnTo>
                    <a:pt x="174726" y="9601"/>
                  </a:lnTo>
                  <a:lnTo>
                    <a:pt x="156108" y="0"/>
                  </a:lnTo>
                  <a:lnTo>
                    <a:pt x="151333" y="0"/>
                  </a:lnTo>
                  <a:lnTo>
                    <a:pt x="112852" y="16586"/>
                  </a:lnTo>
                  <a:lnTo>
                    <a:pt x="102692" y="58343"/>
                  </a:lnTo>
                  <a:lnTo>
                    <a:pt x="102806" y="61404"/>
                  </a:lnTo>
                  <a:lnTo>
                    <a:pt x="115874" y="97967"/>
                  </a:lnTo>
                  <a:lnTo>
                    <a:pt x="136855" y="108508"/>
                  </a:lnTo>
                  <a:lnTo>
                    <a:pt x="153212" y="108508"/>
                  </a:lnTo>
                  <a:lnTo>
                    <a:pt x="159435" y="107162"/>
                  </a:lnTo>
                  <a:lnTo>
                    <a:pt x="170510" y="101777"/>
                  </a:lnTo>
                  <a:lnTo>
                    <a:pt x="173431" y="99212"/>
                  </a:lnTo>
                  <a:lnTo>
                    <a:pt x="174853" y="97967"/>
                  </a:lnTo>
                  <a:lnTo>
                    <a:pt x="181152" y="88112"/>
                  </a:lnTo>
                  <a:lnTo>
                    <a:pt x="182727" y="82346"/>
                  </a:lnTo>
                  <a:close/>
                </a:path>
                <a:path w="267969" h="108585">
                  <a:moveTo>
                    <a:pt x="267766" y="69900"/>
                  </a:moveTo>
                  <a:lnTo>
                    <a:pt x="266319" y="64389"/>
                  </a:lnTo>
                  <a:lnTo>
                    <a:pt x="260527" y="54940"/>
                  </a:lnTo>
                  <a:lnTo>
                    <a:pt x="255828" y="51257"/>
                  </a:lnTo>
                  <a:lnTo>
                    <a:pt x="253072" y="50139"/>
                  </a:lnTo>
                  <a:lnTo>
                    <a:pt x="249326" y="48615"/>
                  </a:lnTo>
                  <a:lnTo>
                    <a:pt x="244043" y="46888"/>
                  </a:lnTo>
                  <a:lnTo>
                    <a:pt x="237972" y="45643"/>
                  </a:lnTo>
                  <a:lnTo>
                    <a:pt x="231089" y="44907"/>
                  </a:lnTo>
                  <a:lnTo>
                    <a:pt x="223418" y="44653"/>
                  </a:lnTo>
                  <a:lnTo>
                    <a:pt x="209664" y="44653"/>
                  </a:lnTo>
                  <a:lnTo>
                    <a:pt x="213258" y="10668"/>
                  </a:lnTo>
                  <a:lnTo>
                    <a:pt x="262128" y="10668"/>
                  </a:lnTo>
                  <a:lnTo>
                    <a:pt x="262128" y="5334"/>
                  </a:lnTo>
                  <a:lnTo>
                    <a:pt x="262128" y="914"/>
                  </a:lnTo>
                  <a:lnTo>
                    <a:pt x="203758" y="914"/>
                  </a:lnTo>
                  <a:lnTo>
                    <a:pt x="198272" y="54406"/>
                  </a:lnTo>
                  <a:lnTo>
                    <a:pt x="230022" y="54406"/>
                  </a:lnTo>
                  <a:lnTo>
                    <a:pt x="237134" y="55321"/>
                  </a:lnTo>
                  <a:lnTo>
                    <a:pt x="247497" y="58978"/>
                  </a:lnTo>
                  <a:lnTo>
                    <a:pt x="251180" y="61544"/>
                  </a:lnTo>
                  <a:lnTo>
                    <a:pt x="255549" y="68148"/>
                  </a:lnTo>
                  <a:lnTo>
                    <a:pt x="256641" y="72085"/>
                  </a:lnTo>
                  <a:lnTo>
                    <a:pt x="256641" y="83159"/>
                  </a:lnTo>
                  <a:lnTo>
                    <a:pt x="254279" y="88417"/>
                  </a:lnTo>
                  <a:lnTo>
                    <a:pt x="244830" y="96443"/>
                  </a:lnTo>
                  <a:lnTo>
                    <a:pt x="237947" y="98450"/>
                  </a:lnTo>
                  <a:lnTo>
                    <a:pt x="222097" y="98450"/>
                  </a:lnTo>
                  <a:lnTo>
                    <a:pt x="215773" y="97282"/>
                  </a:lnTo>
                  <a:lnTo>
                    <a:pt x="204089" y="92608"/>
                  </a:lnTo>
                  <a:lnTo>
                    <a:pt x="199491" y="89662"/>
                  </a:lnTo>
                  <a:lnTo>
                    <a:pt x="196138" y="86106"/>
                  </a:lnTo>
                  <a:lnTo>
                    <a:pt x="190804" y="94792"/>
                  </a:lnTo>
                  <a:lnTo>
                    <a:pt x="194868" y="98958"/>
                  </a:lnTo>
                  <a:lnTo>
                    <a:pt x="200355" y="102285"/>
                  </a:lnTo>
                  <a:lnTo>
                    <a:pt x="214172" y="107264"/>
                  </a:lnTo>
                  <a:lnTo>
                    <a:pt x="221437" y="108508"/>
                  </a:lnTo>
                  <a:lnTo>
                    <a:pt x="237794" y="108508"/>
                  </a:lnTo>
                  <a:lnTo>
                    <a:pt x="267766" y="82194"/>
                  </a:lnTo>
                  <a:lnTo>
                    <a:pt x="267766" y="69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62244" y="4156488"/>
              <a:ext cx="1238360" cy="129844"/>
            </a:xfrm>
            <a:prstGeom prst="rect">
              <a:avLst/>
            </a:prstGeom>
          </p:spPr>
        </p:pic>
      </p:grpSp>
      <p:grpSp>
        <p:nvGrpSpPr>
          <p:cNvPr id="83" name="object 83" descr=""/>
          <p:cNvGrpSpPr/>
          <p:nvPr/>
        </p:nvGrpSpPr>
        <p:grpSpPr>
          <a:xfrm>
            <a:off x="757111" y="3896995"/>
            <a:ext cx="394970" cy="125095"/>
            <a:chOff x="757111" y="3896995"/>
            <a:chExt cx="394970" cy="125095"/>
          </a:xfrm>
        </p:grpSpPr>
        <p:pic>
          <p:nvPicPr>
            <p:cNvPr id="84" name="object 84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57111" y="3896995"/>
              <a:ext cx="240210" cy="124460"/>
            </a:xfrm>
            <a:prstGeom prst="rect">
              <a:avLst/>
            </a:prstGeom>
          </p:spPr>
        </p:pic>
        <p:sp>
          <p:nvSpPr>
            <p:cNvPr id="85" name="object 85" descr=""/>
            <p:cNvSpPr/>
            <p:nvPr/>
          </p:nvSpPr>
          <p:spPr>
            <a:xfrm>
              <a:off x="1022184" y="3897004"/>
              <a:ext cx="129539" cy="125095"/>
            </a:xfrm>
            <a:custGeom>
              <a:avLst/>
              <a:gdLst/>
              <a:ahLst/>
              <a:cxnLst/>
              <a:rect l="l" t="t" r="r" b="b"/>
              <a:pathLst>
                <a:path w="129540" h="125095">
                  <a:moveTo>
                    <a:pt x="87947" y="104635"/>
                  </a:moveTo>
                  <a:lnTo>
                    <a:pt x="22961" y="104635"/>
                  </a:lnTo>
                  <a:lnTo>
                    <a:pt x="22961" y="495"/>
                  </a:lnTo>
                  <a:lnTo>
                    <a:pt x="0" y="495"/>
                  </a:lnTo>
                  <a:lnTo>
                    <a:pt x="0" y="104635"/>
                  </a:lnTo>
                  <a:lnTo>
                    <a:pt x="165" y="104635"/>
                  </a:lnTo>
                  <a:lnTo>
                    <a:pt x="165" y="124955"/>
                  </a:lnTo>
                  <a:lnTo>
                    <a:pt x="87947" y="124955"/>
                  </a:lnTo>
                  <a:lnTo>
                    <a:pt x="87947" y="104635"/>
                  </a:lnTo>
                  <a:close/>
                </a:path>
                <a:path w="129540" h="125095">
                  <a:moveTo>
                    <a:pt x="129463" y="0"/>
                  </a:moveTo>
                  <a:lnTo>
                    <a:pt x="106349" y="0"/>
                  </a:lnTo>
                  <a:lnTo>
                    <a:pt x="106527" y="124460"/>
                  </a:lnTo>
                  <a:lnTo>
                    <a:pt x="129463" y="124460"/>
                  </a:lnTo>
                  <a:lnTo>
                    <a:pt x="1294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6" name="object 86" descr=""/>
          <p:cNvGrpSpPr/>
          <p:nvPr/>
        </p:nvGrpSpPr>
        <p:grpSpPr>
          <a:xfrm>
            <a:off x="-1371" y="4533610"/>
            <a:ext cx="7560309" cy="6160135"/>
            <a:chOff x="-1371" y="4533610"/>
            <a:chExt cx="7560309" cy="6160135"/>
          </a:xfrm>
        </p:grpSpPr>
        <p:sp>
          <p:nvSpPr>
            <p:cNvPr id="87" name="object 87" descr=""/>
            <p:cNvSpPr/>
            <p:nvPr/>
          </p:nvSpPr>
          <p:spPr>
            <a:xfrm>
              <a:off x="0" y="4534981"/>
              <a:ext cx="7557770" cy="6157595"/>
            </a:xfrm>
            <a:custGeom>
              <a:avLst/>
              <a:gdLst/>
              <a:ahLst/>
              <a:cxnLst/>
              <a:rect l="l" t="t" r="r" b="b"/>
              <a:pathLst>
                <a:path w="7557770" h="6157595">
                  <a:moveTo>
                    <a:pt x="7557433" y="0"/>
                  </a:moveTo>
                  <a:lnTo>
                    <a:pt x="0" y="2507171"/>
                  </a:lnTo>
                  <a:lnTo>
                    <a:pt x="0" y="6157018"/>
                  </a:lnTo>
                  <a:lnTo>
                    <a:pt x="7557433" y="6157018"/>
                  </a:lnTo>
                  <a:lnTo>
                    <a:pt x="755743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2185563" y="6317094"/>
              <a:ext cx="5372100" cy="4375150"/>
            </a:xfrm>
            <a:custGeom>
              <a:avLst/>
              <a:gdLst/>
              <a:ahLst/>
              <a:cxnLst/>
              <a:rect l="l" t="t" r="r" b="b"/>
              <a:pathLst>
                <a:path w="5372100" h="4375150">
                  <a:moveTo>
                    <a:pt x="0" y="0"/>
                  </a:moveTo>
                  <a:lnTo>
                    <a:pt x="5371636" y="4374905"/>
                  </a:lnTo>
                </a:path>
              </a:pathLst>
            </a:custGeom>
            <a:ln w="3175">
              <a:solidFill>
                <a:srgbClr val="37343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-1371" y="4533610"/>
              <a:ext cx="7560176" cy="6158390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0" y="4736928"/>
              <a:ext cx="4417695" cy="2305685"/>
            </a:xfrm>
            <a:custGeom>
              <a:avLst/>
              <a:gdLst/>
              <a:ahLst/>
              <a:cxnLst/>
              <a:rect l="l" t="t" r="r" b="b"/>
              <a:pathLst>
                <a:path w="4417695" h="2305684">
                  <a:moveTo>
                    <a:pt x="0" y="0"/>
                  </a:moveTo>
                  <a:lnTo>
                    <a:pt x="0" y="2305224"/>
                  </a:lnTo>
                  <a:lnTo>
                    <a:pt x="4417397" y="839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2892769" y="4821155"/>
              <a:ext cx="3802379" cy="755650"/>
            </a:xfrm>
            <a:custGeom>
              <a:avLst/>
              <a:gdLst/>
              <a:ahLst/>
              <a:cxnLst/>
              <a:rect l="l" t="t" r="r" b="b"/>
              <a:pathLst>
                <a:path w="3802379" h="755650">
                  <a:moveTo>
                    <a:pt x="3802035" y="0"/>
                  </a:moveTo>
                  <a:lnTo>
                    <a:pt x="0" y="465692"/>
                  </a:lnTo>
                  <a:lnTo>
                    <a:pt x="1524628" y="755528"/>
                  </a:lnTo>
                  <a:lnTo>
                    <a:pt x="3802035" y="0"/>
                  </a:lnTo>
                  <a:close/>
                </a:path>
              </a:pathLst>
            </a:custGeom>
            <a:solidFill>
              <a:srgbClr val="0F3F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7214198" y="10348956"/>
              <a:ext cx="343535" cy="343535"/>
            </a:xfrm>
            <a:custGeom>
              <a:avLst/>
              <a:gdLst/>
              <a:ahLst/>
              <a:cxnLst/>
              <a:rect l="l" t="t" r="r" b="b"/>
              <a:pathLst>
                <a:path w="343534" h="343534">
                  <a:moveTo>
                    <a:pt x="343235" y="0"/>
                  </a:moveTo>
                  <a:lnTo>
                    <a:pt x="0" y="0"/>
                  </a:lnTo>
                  <a:lnTo>
                    <a:pt x="0" y="343234"/>
                  </a:lnTo>
                  <a:lnTo>
                    <a:pt x="343235" y="343234"/>
                  </a:lnTo>
                  <a:lnTo>
                    <a:pt x="343235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7300201" y="10458320"/>
              <a:ext cx="42545" cy="124460"/>
            </a:xfrm>
            <a:custGeom>
              <a:avLst/>
              <a:gdLst/>
              <a:ahLst/>
              <a:cxnLst/>
              <a:rect l="l" t="t" r="r" b="b"/>
              <a:pathLst>
                <a:path w="42545" h="124459">
                  <a:moveTo>
                    <a:pt x="42138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11430"/>
                  </a:lnTo>
                  <a:lnTo>
                    <a:pt x="29337" y="11430"/>
                  </a:lnTo>
                  <a:lnTo>
                    <a:pt x="29337" y="124460"/>
                  </a:lnTo>
                  <a:lnTo>
                    <a:pt x="42138" y="124460"/>
                  </a:lnTo>
                  <a:lnTo>
                    <a:pt x="42138" y="11430"/>
                  </a:lnTo>
                  <a:lnTo>
                    <a:pt x="32054" y="11430"/>
                  </a:lnTo>
                  <a:lnTo>
                    <a:pt x="32054" y="8255"/>
                  </a:lnTo>
                  <a:lnTo>
                    <a:pt x="35026" y="11404"/>
                  </a:lnTo>
                  <a:lnTo>
                    <a:pt x="42138" y="11404"/>
                  </a:lnTo>
                  <a:lnTo>
                    <a:pt x="42138" y="5359"/>
                  </a:lnTo>
                  <a:lnTo>
                    <a:pt x="32054" y="5359"/>
                  </a:lnTo>
                  <a:lnTo>
                    <a:pt x="32054" y="5080"/>
                  </a:lnTo>
                  <a:lnTo>
                    <a:pt x="42138" y="5080"/>
                  </a:lnTo>
                  <a:lnTo>
                    <a:pt x="42138" y="0"/>
                  </a:lnTo>
                  <a:close/>
                </a:path>
              </a:pathLst>
            </a:custGeom>
            <a:solidFill>
              <a:srgbClr val="FCCA0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372034" y="10457276"/>
              <a:ext cx="99391" cy="126594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75146" y="10501661"/>
              <a:ext cx="1155006" cy="822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914701"/>
            <a:ext cx="7557770" cy="9777730"/>
            <a:chOff x="0" y="914701"/>
            <a:chExt cx="7557770" cy="9777730"/>
          </a:xfrm>
        </p:grpSpPr>
        <p:sp>
          <p:nvSpPr>
            <p:cNvPr id="3" name="object 3" descr=""/>
            <p:cNvSpPr/>
            <p:nvPr/>
          </p:nvSpPr>
          <p:spPr>
            <a:xfrm>
              <a:off x="0" y="4534981"/>
              <a:ext cx="7557770" cy="6157595"/>
            </a:xfrm>
            <a:custGeom>
              <a:avLst/>
              <a:gdLst/>
              <a:ahLst/>
              <a:cxnLst/>
              <a:rect l="l" t="t" r="r" b="b"/>
              <a:pathLst>
                <a:path w="7557770" h="6157595">
                  <a:moveTo>
                    <a:pt x="7557433" y="0"/>
                  </a:moveTo>
                  <a:lnTo>
                    <a:pt x="0" y="2507171"/>
                  </a:lnTo>
                  <a:lnTo>
                    <a:pt x="0" y="6157018"/>
                  </a:lnTo>
                  <a:lnTo>
                    <a:pt x="7557433" y="6157018"/>
                  </a:lnTo>
                  <a:lnTo>
                    <a:pt x="7557433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4736928"/>
              <a:ext cx="4417695" cy="2305685"/>
            </a:xfrm>
            <a:custGeom>
              <a:avLst/>
              <a:gdLst/>
              <a:ahLst/>
              <a:cxnLst/>
              <a:rect l="l" t="t" r="r" b="b"/>
              <a:pathLst>
                <a:path w="4417695" h="2305684">
                  <a:moveTo>
                    <a:pt x="0" y="0"/>
                  </a:moveTo>
                  <a:lnTo>
                    <a:pt x="0" y="2305224"/>
                  </a:lnTo>
                  <a:lnTo>
                    <a:pt x="4417397" y="839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3F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2769" y="4821155"/>
              <a:ext cx="3802379" cy="755650"/>
            </a:xfrm>
            <a:custGeom>
              <a:avLst/>
              <a:gdLst/>
              <a:ahLst/>
              <a:cxnLst/>
              <a:rect l="l" t="t" r="r" b="b"/>
              <a:pathLst>
                <a:path w="3802379" h="755650">
                  <a:moveTo>
                    <a:pt x="3802035" y="0"/>
                  </a:moveTo>
                  <a:lnTo>
                    <a:pt x="0" y="465692"/>
                  </a:lnTo>
                  <a:lnTo>
                    <a:pt x="1524628" y="755528"/>
                  </a:lnTo>
                  <a:lnTo>
                    <a:pt x="3802035" y="0"/>
                  </a:lnTo>
                  <a:close/>
                </a:path>
              </a:pathLst>
            </a:custGeom>
            <a:solidFill>
              <a:srgbClr val="FCCA0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67707" y="914701"/>
              <a:ext cx="7185659" cy="9333230"/>
            </a:xfrm>
            <a:custGeom>
              <a:avLst/>
              <a:gdLst/>
              <a:ahLst/>
              <a:cxnLst/>
              <a:rect l="l" t="t" r="r" b="b"/>
              <a:pathLst>
                <a:path w="7185659" h="9333230">
                  <a:moveTo>
                    <a:pt x="7185272" y="0"/>
                  </a:moveTo>
                  <a:lnTo>
                    <a:pt x="0" y="0"/>
                  </a:lnTo>
                  <a:lnTo>
                    <a:pt x="0" y="9332640"/>
                  </a:lnTo>
                  <a:lnTo>
                    <a:pt x="7185272" y="9332640"/>
                  </a:lnTo>
                  <a:lnTo>
                    <a:pt x="7185272" y="0"/>
                  </a:lnTo>
                  <a:close/>
                </a:path>
              </a:pathLst>
            </a:custGeom>
            <a:solidFill>
              <a:srgbClr val="000000">
                <a:alpha val="293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398" y="1127023"/>
              <a:ext cx="3118845" cy="153993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8248" y="1127023"/>
              <a:ext cx="3335216" cy="153993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398" y="2742891"/>
              <a:ext cx="3118848" cy="144490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08248" y="2742891"/>
              <a:ext cx="3335216" cy="153992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244" y="4441746"/>
              <a:ext cx="2724217" cy="241987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6762" y="4441746"/>
              <a:ext cx="1598326" cy="241987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89207" y="4441745"/>
              <a:ext cx="1816418" cy="241987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53240" y="6995934"/>
              <a:ext cx="1580918" cy="281052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4153" y="6995934"/>
              <a:ext cx="2107893" cy="281052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04870" y="6995938"/>
              <a:ext cx="2500754" cy="2781032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0" y="10348956"/>
              <a:ext cx="340995" cy="343535"/>
            </a:xfrm>
            <a:custGeom>
              <a:avLst/>
              <a:gdLst/>
              <a:ahLst/>
              <a:cxnLst/>
              <a:rect l="l" t="t" r="r" b="b"/>
              <a:pathLst>
                <a:path w="340995" h="343534">
                  <a:moveTo>
                    <a:pt x="0" y="343043"/>
                  </a:moveTo>
                  <a:lnTo>
                    <a:pt x="0" y="0"/>
                  </a:lnTo>
                  <a:lnTo>
                    <a:pt x="340668" y="0"/>
                  </a:lnTo>
                  <a:lnTo>
                    <a:pt x="340668" y="343043"/>
                  </a:lnTo>
                  <a:lnTo>
                    <a:pt x="0" y="343043"/>
                  </a:lnTo>
                  <a:close/>
                </a:path>
              </a:pathLst>
            </a:custGeom>
            <a:solidFill>
              <a:srgbClr val="FCCA0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15887" y="10458320"/>
              <a:ext cx="106680" cy="124460"/>
            </a:xfrm>
            <a:custGeom>
              <a:avLst/>
              <a:gdLst/>
              <a:ahLst/>
              <a:cxnLst/>
              <a:rect l="l" t="t" r="r" b="b"/>
              <a:pathLst>
                <a:path w="106679" h="124459">
                  <a:moveTo>
                    <a:pt x="42138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11430"/>
                  </a:lnTo>
                  <a:lnTo>
                    <a:pt x="29337" y="11430"/>
                  </a:lnTo>
                  <a:lnTo>
                    <a:pt x="29337" y="124460"/>
                  </a:lnTo>
                  <a:lnTo>
                    <a:pt x="42138" y="124460"/>
                  </a:lnTo>
                  <a:lnTo>
                    <a:pt x="42138" y="11430"/>
                  </a:lnTo>
                  <a:lnTo>
                    <a:pt x="32054" y="11430"/>
                  </a:lnTo>
                  <a:lnTo>
                    <a:pt x="32054" y="8255"/>
                  </a:lnTo>
                  <a:lnTo>
                    <a:pt x="35013" y="11404"/>
                  </a:lnTo>
                  <a:lnTo>
                    <a:pt x="42138" y="11404"/>
                  </a:lnTo>
                  <a:lnTo>
                    <a:pt x="42138" y="5359"/>
                  </a:lnTo>
                  <a:lnTo>
                    <a:pt x="32054" y="5359"/>
                  </a:lnTo>
                  <a:lnTo>
                    <a:pt x="32054" y="5080"/>
                  </a:lnTo>
                  <a:lnTo>
                    <a:pt x="42138" y="5080"/>
                  </a:lnTo>
                  <a:lnTo>
                    <a:pt x="42138" y="0"/>
                  </a:lnTo>
                  <a:close/>
                </a:path>
                <a:path w="106679" h="124459">
                  <a:moveTo>
                    <a:pt x="106311" y="0"/>
                  </a:moveTo>
                  <a:lnTo>
                    <a:pt x="64173" y="0"/>
                  </a:lnTo>
                  <a:lnTo>
                    <a:pt x="64173" y="5080"/>
                  </a:lnTo>
                  <a:lnTo>
                    <a:pt x="64173" y="11430"/>
                  </a:lnTo>
                  <a:lnTo>
                    <a:pt x="93510" y="11430"/>
                  </a:lnTo>
                  <a:lnTo>
                    <a:pt x="93510" y="124460"/>
                  </a:lnTo>
                  <a:lnTo>
                    <a:pt x="106311" y="124460"/>
                  </a:lnTo>
                  <a:lnTo>
                    <a:pt x="106311" y="11430"/>
                  </a:lnTo>
                  <a:lnTo>
                    <a:pt x="96240" y="11430"/>
                  </a:lnTo>
                  <a:lnTo>
                    <a:pt x="96240" y="8267"/>
                  </a:lnTo>
                  <a:lnTo>
                    <a:pt x="99199" y="11404"/>
                  </a:lnTo>
                  <a:lnTo>
                    <a:pt x="106311" y="11404"/>
                  </a:lnTo>
                  <a:lnTo>
                    <a:pt x="106311" y="5359"/>
                  </a:lnTo>
                  <a:lnTo>
                    <a:pt x="96240" y="5359"/>
                  </a:lnTo>
                  <a:lnTo>
                    <a:pt x="96240" y="5080"/>
                  </a:lnTo>
                  <a:lnTo>
                    <a:pt x="106311" y="5080"/>
                  </a:lnTo>
                  <a:lnTo>
                    <a:pt x="106311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24730" y="10501650"/>
              <a:ext cx="1155006" cy="82299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511398" y="618245"/>
            <a:ext cx="1443990" cy="219710"/>
            <a:chOff x="511398" y="618245"/>
            <a:chExt cx="1443990" cy="219710"/>
          </a:xfrm>
        </p:grpSpPr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1398" y="618245"/>
              <a:ext cx="201170" cy="21945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1771" y="621295"/>
              <a:ext cx="231343" cy="213361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990498" y="620899"/>
              <a:ext cx="525145" cy="213360"/>
            </a:xfrm>
            <a:custGeom>
              <a:avLst/>
              <a:gdLst/>
              <a:ahLst/>
              <a:cxnLst/>
              <a:rect l="l" t="t" r="r" b="b"/>
              <a:pathLst>
                <a:path w="525144" h="213359">
                  <a:moveTo>
                    <a:pt x="150761" y="180340"/>
                  </a:moveTo>
                  <a:lnTo>
                    <a:pt x="39357" y="180340"/>
                  </a:lnTo>
                  <a:lnTo>
                    <a:pt x="39357" y="0"/>
                  </a:lnTo>
                  <a:lnTo>
                    <a:pt x="0" y="0"/>
                  </a:lnTo>
                  <a:lnTo>
                    <a:pt x="0" y="180340"/>
                  </a:lnTo>
                  <a:lnTo>
                    <a:pt x="304" y="180340"/>
                  </a:lnTo>
                  <a:lnTo>
                    <a:pt x="304" y="213360"/>
                  </a:lnTo>
                  <a:lnTo>
                    <a:pt x="150761" y="213360"/>
                  </a:lnTo>
                  <a:lnTo>
                    <a:pt x="150761" y="180340"/>
                  </a:lnTo>
                  <a:close/>
                </a:path>
                <a:path w="525144" h="213359">
                  <a:moveTo>
                    <a:pt x="333349" y="180340"/>
                  </a:moveTo>
                  <a:lnTo>
                    <a:pt x="221945" y="180340"/>
                  </a:lnTo>
                  <a:lnTo>
                    <a:pt x="221945" y="0"/>
                  </a:lnTo>
                  <a:lnTo>
                    <a:pt x="182575" y="0"/>
                  </a:lnTo>
                  <a:lnTo>
                    <a:pt x="182575" y="180340"/>
                  </a:lnTo>
                  <a:lnTo>
                    <a:pt x="182880" y="180340"/>
                  </a:lnTo>
                  <a:lnTo>
                    <a:pt x="182880" y="213360"/>
                  </a:lnTo>
                  <a:lnTo>
                    <a:pt x="333349" y="213360"/>
                  </a:lnTo>
                  <a:lnTo>
                    <a:pt x="333349" y="180340"/>
                  </a:lnTo>
                  <a:close/>
                </a:path>
                <a:path w="525144" h="213359">
                  <a:moveTo>
                    <a:pt x="524916" y="180543"/>
                  </a:moveTo>
                  <a:lnTo>
                    <a:pt x="524764" y="180555"/>
                  </a:lnTo>
                  <a:lnTo>
                    <a:pt x="524764" y="180340"/>
                  </a:lnTo>
                  <a:lnTo>
                    <a:pt x="404279" y="180340"/>
                  </a:lnTo>
                  <a:lnTo>
                    <a:pt x="404279" y="121920"/>
                  </a:lnTo>
                  <a:lnTo>
                    <a:pt x="401320" y="121920"/>
                  </a:lnTo>
                  <a:lnTo>
                    <a:pt x="401320" y="105714"/>
                  </a:lnTo>
                  <a:lnTo>
                    <a:pt x="401472" y="121716"/>
                  </a:lnTo>
                  <a:lnTo>
                    <a:pt x="404329" y="121716"/>
                  </a:lnTo>
                  <a:lnTo>
                    <a:pt x="507238" y="121107"/>
                  </a:lnTo>
                  <a:lnTo>
                    <a:pt x="507542" y="89103"/>
                  </a:lnTo>
                  <a:lnTo>
                    <a:pt x="404456" y="89687"/>
                  </a:lnTo>
                  <a:lnTo>
                    <a:pt x="404456" y="33020"/>
                  </a:lnTo>
                  <a:lnTo>
                    <a:pt x="520496" y="33020"/>
                  </a:lnTo>
                  <a:lnTo>
                    <a:pt x="520496" y="0"/>
                  </a:lnTo>
                  <a:lnTo>
                    <a:pt x="365455" y="0"/>
                  </a:lnTo>
                  <a:lnTo>
                    <a:pt x="365455" y="33020"/>
                  </a:lnTo>
                  <a:lnTo>
                    <a:pt x="365328" y="33020"/>
                  </a:lnTo>
                  <a:lnTo>
                    <a:pt x="365328" y="90170"/>
                  </a:lnTo>
                  <a:lnTo>
                    <a:pt x="365201" y="90170"/>
                  </a:lnTo>
                  <a:lnTo>
                    <a:pt x="365201" y="121920"/>
                  </a:lnTo>
                  <a:lnTo>
                    <a:pt x="365074" y="121920"/>
                  </a:lnTo>
                  <a:lnTo>
                    <a:pt x="365074" y="180340"/>
                  </a:lnTo>
                  <a:lnTo>
                    <a:pt x="364947" y="180340"/>
                  </a:lnTo>
                  <a:lnTo>
                    <a:pt x="364947" y="213360"/>
                  </a:lnTo>
                  <a:lnTo>
                    <a:pt x="524764" y="213360"/>
                  </a:lnTo>
                  <a:lnTo>
                    <a:pt x="524764" y="180848"/>
                  </a:lnTo>
                  <a:lnTo>
                    <a:pt x="524916" y="180848"/>
                  </a:lnTo>
                  <a:lnTo>
                    <a:pt x="524916" y="180543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9617" y="621295"/>
              <a:ext cx="395326" cy="2133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6066" y="191"/>
            <a:ext cx="2411366" cy="1069162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522349" y="8462070"/>
            <a:ext cx="925830" cy="166370"/>
            <a:chOff x="522349" y="8462070"/>
            <a:chExt cx="925830" cy="16637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349" y="8462070"/>
              <a:ext cx="292780" cy="16598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796" y="8501259"/>
              <a:ext cx="121262" cy="12449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4343" y="8475439"/>
              <a:ext cx="217166" cy="15192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8482" y="8475439"/>
              <a:ext cx="219699" cy="151923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38323" y="8447778"/>
            <a:ext cx="1373310" cy="179585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3002234" y="8501260"/>
            <a:ext cx="38100" cy="126364"/>
          </a:xfrm>
          <a:custGeom>
            <a:avLst/>
            <a:gdLst/>
            <a:ahLst/>
            <a:cxnLst/>
            <a:rect l="l" t="t" r="r" b="b"/>
            <a:pathLst>
              <a:path w="38100" h="126365">
                <a:moveTo>
                  <a:pt x="24127" y="0"/>
                </a:moveTo>
                <a:lnTo>
                  <a:pt x="13676" y="0"/>
                </a:lnTo>
                <a:lnTo>
                  <a:pt x="9220" y="1731"/>
                </a:lnTo>
                <a:lnTo>
                  <a:pt x="1842" y="8646"/>
                </a:lnTo>
                <a:lnTo>
                  <a:pt x="0" y="13294"/>
                </a:lnTo>
                <a:lnTo>
                  <a:pt x="0" y="24669"/>
                </a:lnTo>
                <a:lnTo>
                  <a:pt x="1842" y="29241"/>
                </a:lnTo>
                <a:lnTo>
                  <a:pt x="9220" y="36464"/>
                </a:lnTo>
                <a:lnTo>
                  <a:pt x="13676" y="38271"/>
                </a:lnTo>
                <a:lnTo>
                  <a:pt x="24127" y="38271"/>
                </a:lnTo>
                <a:lnTo>
                  <a:pt x="28583" y="36464"/>
                </a:lnTo>
                <a:lnTo>
                  <a:pt x="35960" y="29241"/>
                </a:lnTo>
                <a:lnTo>
                  <a:pt x="37807" y="24669"/>
                </a:lnTo>
                <a:lnTo>
                  <a:pt x="37807" y="13294"/>
                </a:lnTo>
                <a:lnTo>
                  <a:pt x="35960" y="8646"/>
                </a:lnTo>
                <a:lnTo>
                  <a:pt x="28583" y="1731"/>
                </a:lnTo>
                <a:lnTo>
                  <a:pt x="24127" y="0"/>
                </a:lnTo>
                <a:close/>
              </a:path>
              <a:path w="38100" h="126365">
                <a:moveTo>
                  <a:pt x="24127" y="87835"/>
                </a:moveTo>
                <a:lnTo>
                  <a:pt x="13676" y="87835"/>
                </a:lnTo>
                <a:lnTo>
                  <a:pt x="9220" y="89564"/>
                </a:lnTo>
                <a:lnTo>
                  <a:pt x="1842" y="96479"/>
                </a:lnTo>
                <a:lnTo>
                  <a:pt x="0" y="101130"/>
                </a:lnTo>
                <a:lnTo>
                  <a:pt x="0" y="112502"/>
                </a:lnTo>
                <a:lnTo>
                  <a:pt x="1842" y="117074"/>
                </a:lnTo>
                <a:lnTo>
                  <a:pt x="9220" y="124299"/>
                </a:lnTo>
                <a:lnTo>
                  <a:pt x="13676" y="126103"/>
                </a:lnTo>
                <a:lnTo>
                  <a:pt x="24127" y="126103"/>
                </a:lnTo>
                <a:lnTo>
                  <a:pt x="28583" y="124299"/>
                </a:lnTo>
                <a:lnTo>
                  <a:pt x="35960" y="117074"/>
                </a:lnTo>
                <a:lnTo>
                  <a:pt x="37807" y="112502"/>
                </a:lnTo>
                <a:lnTo>
                  <a:pt x="37807" y="101130"/>
                </a:lnTo>
                <a:lnTo>
                  <a:pt x="35960" y="96479"/>
                </a:lnTo>
                <a:lnTo>
                  <a:pt x="28583" y="89564"/>
                </a:lnTo>
                <a:lnTo>
                  <a:pt x="24127" y="87835"/>
                </a:lnTo>
                <a:close/>
              </a:path>
            </a:pathLst>
          </a:custGeom>
          <a:solidFill>
            <a:srgbClr val="0B589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564908" y="7528474"/>
            <a:ext cx="789305" cy="623570"/>
            <a:chOff x="564908" y="7528474"/>
            <a:chExt cx="789305" cy="623570"/>
          </a:xfrm>
        </p:grpSpPr>
        <p:sp>
          <p:nvSpPr>
            <p:cNvPr id="11" name="object 11" descr=""/>
            <p:cNvSpPr/>
            <p:nvPr/>
          </p:nvSpPr>
          <p:spPr>
            <a:xfrm>
              <a:off x="564908" y="7528480"/>
              <a:ext cx="383540" cy="623570"/>
            </a:xfrm>
            <a:custGeom>
              <a:avLst/>
              <a:gdLst/>
              <a:ahLst/>
              <a:cxnLst/>
              <a:rect l="l" t="t" r="r" b="b"/>
              <a:pathLst>
                <a:path w="383540" h="623570">
                  <a:moveTo>
                    <a:pt x="358317" y="623214"/>
                  </a:moveTo>
                  <a:lnTo>
                    <a:pt x="163512" y="352590"/>
                  </a:lnTo>
                  <a:lnTo>
                    <a:pt x="0" y="623214"/>
                  </a:lnTo>
                  <a:lnTo>
                    <a:pt x="358317" y="623214"/>
                  </a:lnTo>
                  <a:close/>
                </a:path>
                <a:path w="383540" h="623570">
                  <a:moveTo>
                    <a:pt x="383146" y="252145"/>
                  </a:moveTo>
                  <a:lnTo>
                    <a:pt x="376783" y="0"/>
                  </a:lnTo>
                  <a:lnTo>
                    <a:pt x="376567" y="0"/>
                  </a:lnTo>
                  <a:lnTo>
                    <a:pt x="181825" y="322287"/>
                  </a:lnTo>
                  <a:lnTo>
                    <a:pt x="249275" y="415975"/>
                  </a:lnTo>
                  <a:lnTo>
                    <a:pt x="383146" y="252145"/>
                  </a:lnTo>
                  <a:close/>
                </a:path>
              </a:pathLst>
            </a:custGeom>
            <a:solidFill>
              <a:srgbClr val="FCCA0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31218" y="7816575"/>
              <a:ext cx="242570" cy="316230"/>
            </a:xfrm>
            <a:custGeom>
              <a:avLst/>
              <a:gdLst/>
              <a:ahLst/>
              <a:cxnLst/>
              <a:rect l="l" t="t" r="r" b="b"/>
              <a:pathLst>
                <a:path w="242569" h="316229">
                  <a:moveTo>
                    <a:pt x="123814" y="0"/>
                  </a:moveTo>
                  <a:lnTo>
                    <a:pt x="0" y="151531"/>
                  </a:lnTo>
                  <a:lnTo>
                    <a:pt x="118493" y="316130"/>
                  </a:lnTo>
                  <a:lnTo>
                    <a:pt x="242300" y="164603"/>
                  </a:lnTo>
                  <a:lnTo>
                    <a:pt x="123814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74862" y="7528474"/>
              <a:ext cx="379095" cy="623570"/>
            </a:xfrm>
            <a:custGeom>
              <a:avLst/>
              <a:gdLst/>
              <a:ahLst/>
              <a:cxnLst/>
              <a:rect l="l" t="t" r="r" b="b"/>
              <a:pathLst>
                <a:path w="379094" h="623570">
                  <a:moveTo>
                    <a:pt x="2423" y="0"/>
                  </a:moveTo>
                  <a:lnTo>
                    <a:pt x="1932" y="0"/>
                  </a:lnTo>
                  <a:lnTo>
                    <a:pt x="8787" y="271833"/>
                  </a:lnTo>
                  <a:lnTo>
                    <a:pt x="139147" y="452923"/>
                  </a:lnTo>
                  <a:lnTo>
                    <a:pt x="0" y="623218"/>
                  </a:lnTo>
                  <a:lnTo>
                    <a:pt x="379001" y="623218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rgbClr val="FCCA0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470164" y="7647976"/>
            <a:ext cx="3134360" cy="45339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ts val="2005"/>
              </a:lnSpc>
              <a:spcBef>
                <a:spcPts val="114"/>
              </a:spcBef>
            </a:pPr>
            <a:r>
              <a:rPr dirty="0" sz="1700" b="1">
                <a:solidFill>
                  <a:srgbClr val="FCCA0B"/>
                </a:solidFill>
                <a:latin typeface="Arial"/>
                <a:cs typeface="Arial"/>
              </a:rPr>
              <a:t>PT.</a:t>
            </a:r>
            <a:r>
              <a:rPr dirty="0" sz="1700" spc="-45" b="1">
                <a:solidFill>
                  <a:srgbClr val="FCCA0B"/>
                </a:solidFill>
                <a:latin typeface="Arial"/>
                <a:cs typeface="Arial"/>
              </a:rPr>
              <a:t> </a:t>
            </a:r>
            <a:r>
              <a:rPr dirty="0" sz="1700" spc="-40" b="1">
                <a:solidFill>
                  <a:srgbClr val="FCCA0B"/>
                </a:solidFill>
                <a:latin typeface="Arial"/>
                <a:cs typeface="Arial"/>
              </a:rPr>
              <a:t>SEDERU</a:t>
            </a:r>
            <a:r>
              <a:rPr dirty="0" sz="1700" spc="-45" b="1">
                <a:solidFill>
                  <a:srgbClr val="FCCA0B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CCA0B"/>
                </a:solidFill>
                <a:latin typeface="Arial"/>
                <a:cs typeface="Arial"/>
              </a:rPr>
              <a:t>KARYA</a:t>
            </a:r>
            <a:r>
              <a:rPr dirty="0" sz="1700" spc="-45" b="1">
                <a:solidFill>
                  <a:srgbClr val="FCCA0B"/>
                </a:solidFill>
                <a:latin typeface="Arial"/>
                <a:cs typeface="Arial"/>
              </a:rPr>
              <a:t> </a:t>
            </a:r>
            <a:r>
              <a:rPr dirty="0" sz="1700" spc="-70" b="1">
                <a:solidFill>
                  <a:srgbClr val="FCCA0B"/>
                </a:solidFill>
                <a:latin typeface="Arial"/>
                <a:cs typeface="Arial"/>
              </a:rPr>
              <a:t>SELARAS</a:t>
            </a:r>
            <a:endParaRPr sz="1700">
              <a:latin typeface="Arial"/>
              <a:cs typeface="Arial"/>
            </a:endParaRPr>
          </a:p>
          <a:p>
            <a:pPr marL="28575">
              <a:lnSpc>
                <a:spcPts val="1345"/>
              </a:lnSpc>
            </a:pPr>
            <a:r>
              <a:rPr dirty="0" sz="1150">
                <a:solidFill>
                  <a:srgbClr val="373435"/>
                </a:solidFill>
                <a:latin typeface="Arial MT"/>
                <a:cs typeface="Arial MT"/>
              </a:rPr>
              <a:t>YOUR</a:t>
            </a:r>
            <a:r>
              <a:rPr dirty="0" sz="1150" spc="-25">
                <a:solidFill>
                  <a:srgbClr val="373435"/>
                </a:solidFill>
                <a:latin typeface="Arial MT"/>
                <a:cs typeface="Arial MT"/>
              </a:rPr>
              <a:t> </a:t>
            </a:r>
            <a:r>
              <a:rPr dirty="0" sz="1150" spc="-20">
                <a:solidFill>
                  <a:srgbClr val="373435"/>
                </a:solidFill>
                <a:latin typeface="Arial MT"/>
                <a:cs typeface="Arial MT"/>
              </a:rPr>
              <a:t>PARTNER</a:t>
            </a:r>
            <a:r>
              <a:rPr dirty="0" sz="1150" spc="-25">
                <a:solidFill>
                  <a:srgbClr val="373435"/>
                </a:solidFill>
                <a:latin typeface="Arial MT"/>
                <a:cs typeface="Arial MT"/>
              </a:rPr>
              <a:t> </a:t>
            </a:r>
            <a:r>
              <a:rPr dirty="0" sz="1150" spc="-10">
                <a:solidFill>
                  <a:srgbClr val="373435"/>
                </a:solidFill>
                <a:latin typeface="Arial MT"/>
                <a:cs typeface="Arial MT"/>
              </a:rPr>
              <a:t>SOLUTION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774345" y="8873542"/>
            <a:ext cx="3723004" cy="132715"/>
            <a:chOff x="774345" y="8873542"/>
            <a:chExt cx="3723004" cy="132715"/>
          </a:xfrm>
        </p:grpSpPr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345" y="8874241"/>
              <a:ext cx="708987" cy="10435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5085" y="8873542"/>
              <a:ext cx="1605229" cy="105055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3147491" y="8879709"/>
              <a:ext cx="161925" cy="118745"/>
            </a:xfrm>
            <a:custGeom>
              <a:avLst/>
              <a:gdLst/>
              <a:ahLst/>
              <a:cxnLst/>
              <a:rect l="l" t="t" r="r" b="b"/>
              <a:pathLst>
                <a:path w="161925" h="118745">
                  <a:moveTo>
                    <a:pt x="33108" y="0"/>
                  </a:moveTo>
                  <a:lnTo>
                    <a:pt x="27089" y="0"/>
                  </a:lnTo>
                  <a:lnTo>
                    <a:pt x="27089" y="8890"/>
                  </a:lnTo>
                  <a:lnTo>
                    <a:pt x="25311" y="8890"/>
                  </a:lnTo>
                  <a:lnTo>
                    <a:pt x="25311" y="7010"/>
                  </a:lnTo>
                  <a:lnTo>
                    <a:pt x="27089" y="8890"/>
                  </a:lnTo>
                  <a:lnTo>
                    <a:pt x="27089" y="0"/>
                  </a:lnTo>
                  <a:lnTo>
                    <a:pt x="0" y="0"/>
                  </a:lnTo>
                  <a:lnTo>
                    <a:pt x="0" y="5080"/>
                  </a:lnTo>
                  <a:lnTo>
                    <a:pt x="0" y="8890"/>
                  </a:lnTo>
                  <a:lnTo>
                    <a:pt x="23050" y="8890"/>
                  </a:lnTo>
                  <a:lnTo>
                    <a:pt x="23050" y="97790"/>
                  </a:lnTo>
                  <a:lnTo>
                    <a:pt x="33108" y="97790"/>
                  </a:lnTo>
                  <a:lnTo>
                    <a:pt x="33108" y="9347"/>
                  </a:lnTo>
                  <a:lnTo>
                    <a:pt x="33108" y="8890"/>
                  </a:lnTo>
                  <a:lnTo>
                    <a:pt x="33108" y="5080"/>
                  </a:lnTo>
                  <a:lnTo>
                    <a:pt x="33108" y="4597"/>
                  </a:lnTo>
                  <a:lnTo>
                    <a:pt x="33108" y="0"/>
                  </a:lnTo>
                  <a:close/>
                </a:path>
                <a:path w="161925" h="118745">
                  <a:moveTo>
                    <a:pt x="69761" y="98755"/>
                  </a:moveTo>
                  <a:lnTo>
                    <a:pt x="64262" y="98755"/>
                  </a:lnTo>
                  <a:lnTo>
                    <a:pt x="62128" y="98755"/>
                  </a:lnTo>
                  <a:lnTo>
                    <a:pt x="61722" y="98755"/>
                  </a:lnTo>
                  <a:lnTo>
                    <a:pt x="56997" y="118592"/>
                  </a:lnTo>
                  <a:lnTo>
                    <a:pt x="63703" y="118592"/>
                  </a:lnTo>
                  <a:lnTo>
                    <a:pt x="69570" y="99314"/>
                  </a:lnTo>
                  <a:lnTo>
                    <a:pt x="69761" y="98755"/>
                  </a:lnTo>
                  <a:close/>
                </a:path>
                <a:path w="161925" h="118745">
                  <a:moveTo>
                    <a:pt x="71335" y="92748"/>
                  </a:moveTo>
                  <a:lnTo>
                    <a:pt x="71310" y="88976"/>
                  </a:lnTo>
                  <a:lnTo>
                    <a:pt x="70713" y="87388"/>
                  </a:lnTo>
                  <a:lnTo>
                    <a:pt x="68008" y="84416"/>
                  </a:lnTo>
                  <a:lnTo>
                    <a:pt x="66268" y="83667"/>
                  </a:lnTo>
                  <a:lnTo>
                    <a:pt x="62077" y="83667"/>
                  </a:lnTo>
                  <a:lnTo>
                    <a:pt x="60325" y="84366"/>
                  </a:lnTo>
                  <a:lnTo>
                    <a:pt x="57442" y="87160"/>
                  </a:lnTo>
                  <a:lnTo>
                    <a:pt x="56718" y="88976"/>
                  </a:lnTo>
                  <a:lnTo>
                    <a:pt x="56718" y="93446"/>
                  </a:lnTo>
                  <a:lnTo>
                    <a:pt x="57442" y="95262"/>
                  </a:lnTo>
                  <a:lnTo>
                    <a:pt x="60325" y="98056"/>
                  </a:lnTo>
                  <a:lnTo>
                    <a:pt x="61747" y="98615"/>
                  </a:lnTo>
                  <a:lnTo>
                    <a:pt x="64223" y="98615"/>
                  </a:lnTo>
                  <a:lnTo>
                    <a:pt x="69811" y="98615"/>
                  </a:lnTo>
                  <a:lnTo>
                    <a:pt x="70408" y="96888"/>
                  </a:lnTo>
                  <a:lnTo>
                    <a:pt x="70967" y="95021"/>
                  </a:lnTo>
                  <a:lnTo>
                    <a:pt x="71158" y="94195"/>
                  </a:lnTo>
                  <a:lnTo>
                    <a:pt x="71335" y="92748"/>
                  </a:lnTo>
                  <a:close/>
                </a:path>
                <a:path w="161925" h="118745">
                  <a:moveTo>
                    <a:pt x="161759" y="406"/>
                  </a:moveTo>
                  <a:lnTo>
                    <a:pt x="115798" y="406"/>
                  </a:lnTo>
                  <a:lnTo>
                    <a:pt x="115798" y="9347"/>
                  </a:lnTo>
                  <a:lnTo>
                    <a:pt x="151561" y="9347"/>
                  </a:lnTo>
                  <a:lnTo>
                    <a:pt x="151561" y="68580"/>
                  </a:lnTo>
                  <a:lnTo>
                    <a:pt x="150418" y="77990"/>
                  </a:lnTo>
                  <a:lnTo>
                    <a:pt x="147015" y="84709"/>
                  </a:lnTo>
                  <a:lnTo>
                    <a:pt x="141338" y="88747"/>
                  </a:lnTo>
                  <a:lnTo>
                    <a:pt x="133400" y="90093"/>
                  </a:lnTo>
                  <a:lnTo>
                    <a:pt x="129108" y="90093"/>
                  </a:lnTo>
                  <a:lnTo>
                    <a:pt x="125209" y="89065"/>
                  </a:lnTo>
                  <a:lnTo>
                    <a:pt x="118122" y="84963"/>
                  </a:lnTo>
                  <a:lnTo>
                    <a:pt x="115011" y="81991"/>
                  </a:lnTo>
                  <a:lnTo>
                    <a:pt x="112306" y="78079"/>
                  </a:lnTo>
                  <a:lnTo>
                    <a:pt x="106299" y="85064"/>
                  </a:lnTo>
                  <a:lnTo>
                    <a:pt x="109181" y="89535"/>
                  </a:lnTo>
                  <a:lnTo>
                    <a:pt x="113030" y="92976"/>
                  </a:lnTo>
                  <a:lnTo>
                    <a:pt x="122618" y="97828"/>
                  </a:lnTo>
                  <a:lnTo>
                    <a:pt x="127762" y="99034"/>
                  </a:lnTo>
                  <a:lnTo>
                    <a:pt x="133261" y="99034"/>
                  </a:lnTo>
                  <a:lnTo>
                    <a:pt x="142659" y="99034"/>
                  </a:lnTo>
                  <a:lnTo>
                    <a:pt x="149771" y="96469"/>
                  </a:lnTo>
                  <a:lnTo>
                    <a:pt x="159359" y="86233"/>
                  </a:lnTo>
                  <a:lnTo>
                    <a:pt x="161759" y="78498"/>
                  </a:lnTo>
                  <a:lnTo>
                    <a:pt x="161759" y="406"/>
                  </a:lnTo>
                  <a:close/>
                </a:path>
              </a:pathLst>
            </a:custGeom>
            <a:solidFill>
              <a:srgbClr val="3734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38175" y="8874241"/>
              <a:ext cx="1159161" cy="131457"/>
            </a:xfrm>
            <a:prstGeom prst="rect">
              <a:avLst/>
            </a:prstGeom>
          </p:spPr>
        </p:pic>
      </p:grpSp>
      <p:pic>
        <p:nvPicPr>
          <p:cNvPr id="20" name="object 2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9990" y="9066891"/>
            <a:ext cx="2364710" cy="124056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81329" y="9373792"/>
            <a:ext cx="907510" cy="9946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80491" y="9620719"/>
            <a:ext cx="1509476" cy="131597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87896" y="9898638"/>
            <a:ext cx="1983059" cy="14543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2349" y="9638053"/>
            <a:ext cx="155840" cy="119947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23472" y="9351356"/>
            <a:ext cx="152557" cy="152560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41465" y="8822966"/>
            <a:ext cx="117610" cy="154576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22752" y="9914238"/>
            <a:ext cx="155030" cy="151362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145501" y="0"/>
            <a:ext cx="2414016" cy="100703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124" y="6075838"/>
            <a:ext cx="2750493" cy="14416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1176" y="6076601"/>
            <a:ext cx="3349101" cy="143405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692078" y="6285996"/>
            <a:ext cx="6166485" cy="144780"/>
            <a:chOff x="692078" y="6285996"/>
            <a:chExt cx="6166485" cy="14478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078" y="6286758"/>
              <a:ext cx="1226883" cy="14340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8374" y="6285996"/>
              <a:ext cx="1539802" cy="14416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17588" y="6285996"/>
              <a:ext cx="2689992" cy="14416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236983" y="6286763"/>
              <a:ext cx="54610" cy="113664"/>
            </a:xfrm>
            <a:custGeom>
              <a:avLst/>
              <a:gdLst/>
              <a:ahLst/>
              <a:cxnLst/>
              <a:rect l="l" t="t" r="r" b="b"/>
              <a:pathLst>
                <a:path w="54610" h="113664">
                  <a:moveTo>
                    <a:pt x="10820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0820" y="113080"/>
                  </a:lnTo>
                  <a:lnTo>
                    <a:pt x="10820" y="0"/>
                  </a:lnTo>
                  <a:close/>
                </a:path>
                <a:path w="54610" h="113664">
                  <a:moveTo>
                    <a:pt x="51828" y="33070"/>
                  </a:moveTo>
                  <a:lnTo>
                    <a:pt x="40995" y="33070"/>
                  </a:lnTo>
                  <a:lnTo>
                    <a:pt x="41148" y="113080"/>
                  </a:lnTo>
                  <a:lnTo>
                    <a:pt x="51828" y="113080"/>
                  </a:lnTo>
                  <a:lnTo>
                    <a:pt x="51828" y="33070"/>
                  </a:lnTo>
                  <a:close/>
                </a:path>
                <a:path w="54610" h="113664">
                  <a:moveTo>
                    <a:pt x="54406" y="5334"/>
                  </a:moveTo>
                  <a:lnTo>
                    <a:pt x="53657" y="3556"/>
                  </a:lnTo>
                  <a:lnTo>
                    <a:pt x="50596" y="711"/>
                  </a:lnTo>
                  <a:lnTo>
                    <a:pt x="48717" y="0"/>
                  </a:lnTo>
                  <a:lnTo>
                    <a:pt x="44246" y="0"/>
                  </a:lnTo>
                  <a:lnTo>
                    <a:pt x="42367" y="736"/>
                  </a:lnTo>
                  <a:lnTo>
                    <a:pt x="39319" y="3683"/>
                  </a:lnTo>
                  <a:lnTo>
                    <a:pt x="38633" y="5334"/>
                  </a:lnTo>
                  <a:lnTo>
                    <a:pt x="38569" y="9753"/>
                  </a:lnTo>
                  <a:lnTo>
                    <a:pt x="39319" y="11582"/>
                  </a:lnTo>
                  <a:lnTo>
                    <a:pt x="42367" y="14630"/>
                  </a:lnTo>
                  <a:lnTo>
                    <a:pt x="44246" y="15392"/>
                  </a:lnTo>
                  <a:lnTo>
                    <a:pt x="48818" y="15392"/>
                  </a:lnTo>
                  <a:lnTo>
                    <a:pt x="50723" y="14630"/>
                  </a:lnTo>
                  <a:lnTo>
                    <a:pt x="53682" y="11582"/>
                  </a:lnTo>
                  <a:lnTo>
                    <a:pt x="54394" y="9753"/>
                  </a:lnTo>
                  <a:lnTo>
                    <a:pt x="54406" y="5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8986" y="6319068"/>
              <a:ext cx="73760" cy="8077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13929" y="6319068"/>
              <a:ext cx="154684" cy="81532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611021" y="6302152"/>
              <a:ext cx="55244" cy="99060"/>
            </a:xfrm>
            <a:custGeom>
              <a:avLst/>
              <a:gdLst/>
              <a:ahLst/>
              <a:cxnLst/>
              <a:rect l="l" t="t" r="r" b="b"/>
              <a:pathLst>
                <a:path w="55245" h="99060">
                  <a:moveTo>
                    <a:pt x="25146" y="0"/>
                  </a:moveTo>
                  <a:lnTo>
                    <a:pt x="14324" y="0"/>
                  </a:lnTo>
                  <a:lnTo>
                    <a:pt x="14413" y="82800"/>
                  </a:lnTo>
                  <a:lnTo>
                    <a:pt x="16355" y="88286"/>
                  </a:lnTo>
                  <a:lnTo>
                    <a:pt x="24484" y="96415"/>
                  </a:lnTo>
                  <a:lnTo>
                    <a:pt x="30276" y="98449"/>
                  </a:lnTo>
                  <a:lnTo>
                    <a:pt x="40943" y="98449"/>
                  </a:lnTo>
                  <a:lnTo>
                    <a:pt x="44016" y="97991"/>
                  </a:lnTo>
                  <a:lnTo>
                    <a:pt x="50011" y="96163"/>
                  </a:lnTo>
                  <a:lnTo>
                    <a:pt x="52577" y="94742"/>
                  </a:lnTo>
                  <a:lnTo>
                    <a:pt x="54709" y="92809"/>
                  </a:lnTo>
                  <a:lnTo>
                    <a:pt x="52916" y="89151"/>
                  </a:lnTo>
                  <a:lnTo>
                    <a:pt x="34542" y="89151"/>
                  </a:lnTo>
                  <a:lnTo>
                    <a:pt x="31114" y="87884"/>
                  </a:lnTo>
                  <a:lnTo>
                    <a:pt x="26337" y="82800"/>
                  </a:lnTo>
                  <a:lnTo>
                    <a:pt x="25146" y="79197"/>
                  </a:lnTo>
                  <a:lnTo>
                    <a:pt x="25146" y="0"/>
                  </a:lnTo>
                  <a:close/>
                </a:path>
                <a:path w="55245" h="99060">
                  <a:moveTo>
                    <a:pt x="50900" y="85036"/>
                  </a:moveTo>
                  <a:lnTo>
                    <a:pt x="47750" y="87779"/>
                  </a:lnTo>
                  <a:lnTo>
                    <a:pt x="43787" y="89151"/>
                  </a:lnTo>
                  <a:lnTo>
                    <a:pt x="52916" y="89151"/>
                  </a:lnTo>
                  <a:lnTo>
                    <a:pt x="50900" y="85036"/>
                  </a:lnTo>
                  <a:close/>
                </a:path>
                <a:path w="55245" h="99060">
                  <a:moveTo>
                    <a:pt x="14324" y="17677"/>
                  </a:moveTo>
                  <a:lnTo>
                    <a:pt x="0" y="17677"/>
                  </a:lnTo>
                  <a:lnTo>
                    <a:pt x="0" y="26668"/>
                  </a:lnTo>
                  <a:lnTo>
                    <a:pt x="14324" y="26668"/>
                  </a:lnTo>
                  <a:lnTo>
                    <a:pt x="14324" y="17677"/>
                  </a:lnTo>
                  <a:close/>
                </a:path>
                <a:path w="55245" h="99060">
                  <a:moveTo>
                    <a:pt x="49528" y="17677"/>
                  </a:moveTo>
                  <a:lnTo>
                    <a:pt x="25146" y="17677"/>
                  </a:lnTo>
                  <a:lnTo>
                    <a:pt x="25146" y="26668"/>
                  </a:lnTo>
                  <a:lnTo>
                    <a:pt x="49528" y="26668"/>
                  </a:lnTo>
                  <a:lnTo>
                    <a:pt x="49528" y="176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85390" y="6286758"/>
              <a:ext cx="73760" cy="11308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0333" y="6319068"/>
              <a:ext cx="78030" cy="81532"/>
            </a:xfrm>
            <a:prstGeom prst="rect">
              <a:avLst/>
            </a:prstGeom>
          </p:spPr>
        </p:pic>
      </p:grpSp>
      <p:sp>
        <p:nvSpPr>
          <p:cNvPr id="14" name="object 14" descr=""/>
          <p:cNvSpPr/>
          <p:nvPr/>
        </p:nvSpPr>
        <p:spPr>
          <a:xfrm>
            <a:off x="706860" y="6503317"/>
            <a:ext cx="11430" cy="106680"/>
          </a:xfrm>
          <a:custGeom>
            <a:avLst/>
            <a:gdLst/>
            <a:ahLst/>
            <a:cxnLst/>
            <a:rect l="l" t="t" r="r" b="b"/>
            <a:pathLst>
              <a:path w="11429" h="106679">
                <a:moveTo>
                  <a:pt x="11278" y="0"/>
                </a:moveTo>
                <a:lnTo>
                  <a:pt x="0" y="0"/>
                </a:lnTo>
                <a:lnTo>
                  <a:pt x="0" y="106678"/>
                </a:lnTo>
                <a:lnTo>
                  <a:pt x="11278" y="106678"/>
                </a:lnTo>
                <a:lnTo>
                  <a:pt x="112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736803" y="6503540"/>
            <a:ext cx="86360" cy="106680"/>
          </a:xfrm>
          <a:custGeom>
            <a:avLst/>
            <a:gdLst/>
            <a:ahLst/>
            <a:cxnLst/>
            <a:rect l="l" t="t" r="r" b="b"/>
            <a:pathLst>
              <a:path w="86359" h="106679">
                <a:moveTo>
                  <a:pt x="86258" y="0"/>
                </a:moveTo>
                <a:lnTo>
                  <a:pt x="0" y="0"/>
                </a:lnTo>
                <a:lnTo>
                  <a:pt x="0" y="10160"/>
                </a:lnTo>
                <a:lnTo>
                  <a:pt x="37566" y="10160"/>
                </a:lnTo>
                <a:lnTo>
                  <a:pt x="37566" y="106680"/>
                </a:lnTo>
                <a:lnTo>
                  <a:pt x="48691" y="106680"/>
                </a:lnTo>
                <a:lnTo>
                  <a:pt x="48691" y="10160"/>
                </a:lnTo>
                <a:lnTo>
                  <a:pt x="86258" y="10160"/>
                </a:lnTo>
                <a:lnTo>
                  <a:pt x="862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912182" y="6512311"/>
            <a:ext cx="611505" cy="128270"/>
            <a:chOff x="912182" y="6512311"/>
            <a:chExt cx="611505" cy="128270"/>
          </a:xfrm>
        </p:grpSpPr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2182" y="6512311"/>
              <a:ext cx="371721" cy="12801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6691" y="6529227"/>
              <a:ext cx="216943" cy="81532"/>
            </a:xfrm>
            <a:prstGeom prst="rect">
              <a:avLst/>
            </a:prstGeom>
          </p:spPr>
        </p:pic>
      </p:grpSp>
      <p:pic>
        <p:nvPicPr>
          <p:cNvPr id="19" name="object 1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27988" y="6529227"/>
            <a:ext cx="597157" cy="110336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2332907" y="6496917"/>
            <a:ext cx="706755" cy="143510"/>
            <a:chOff x="2332907" y="6496917"/>
            <a:chExt cx="706755" cy="143510"/>
          </a:xfrm>
        </p:grpSpPr>
        <p:pic>
          <p:nvPicPr>
            <p:cNvPr id="21" name="object 2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32907" y="6529227"/>
              <a:ext cx="81227" cy="110336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36926" y="6496917"/>
              <a:ext cx="250480" cy="11384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07606" y="6496917"/>
              <a:ext cx="81230" cy="113842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2817266" y="6496917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5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5">
                  <a:moveTo>
                    <a:pt x="10158" y="0"/>
                  </a:moveTo>
                  <a:lnTo>
                    <a:pt x="5688" y="0"/>
                  </a:lnTo>
                  <a:lnTo>
                    <a:pt x="3808" y="737"/>
                  </a:lnTo>
                  <a:lnTo>
                    <a:pt x="759" y="3681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8" y="15393"/>
                  </a:lnTo>
                  <a:lnTo>
                    <a:pt x="10260" y="15393"/>
                  </a:lnTo>
                  <a:lnTo>
                    <a:pt x="12164" y="14630"/>
                  </a:lnTo>
                  <a:lnTo>
                    <a:pt x="15112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6"/>
                  </a:lnTo>
                  <a:lnTo>
                    <a:pt x="12038" y="708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1391" y="6529227"/>
              <a:ext cx="73760" cy="8076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7026" y="6529227"/>
              <a:ext cx="82295" cy="111095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3154036" y="6496917"/>
            <a:ext cx="711835" cy="135890"/>
            <a:chOff x="3154036" y="6496917"/>
            <a:chExt cx="711835" cy="135890"/>
          </a:xfrm>
        </p:grpSpPr>
        <p:pic>
          <p:nvPicPr>
            <p:cNvPr id="28" name="object 2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54036" y="6529227"/>
              <a:ext cx="210775" cy="81532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3394915" y="6496917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5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30659" y="6496917"/>
              <a:ext cx="142350" cy="113842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01288" y="6529227"/>
              <a:ext cx="132283" cy="80769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55595" y="6529227"/>
              <a:ext cx="109904" cy="103021"/>
            </a:xfrm>
            <a:prstGeom prst="rect">
              <a:avLst/>
            </a:prstGeom>
          </p:spPr>
        </p:pic>
      </p:grpSp>
      <p:grpSp>
        <p:nvGrpSpPr>
          <p:cNvPr id="33" name="object 33" descr=""/>
          <p:cNvGrpSpPr/>
          <p:nvPr/>
        </p:nvGrpSpPr>
        <p:grpSpPr>
          <a:xfrm>
            <a:off x="3966609" y="6512311"/>
            <a:ext cx="647065" cy="99060"/>
            <a:chOff x="3966609" y="6512311"/>
            <a:chExt cx="647065" cy="99060"/>
          </a:xfrm>
        </p:grpSpPr>
        <p:pic>
          <p:nvPicPr>
            <p:cNvPr id="34" name="object 3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66609" y="6529227"/>
              <a:ext cx="67154" cy="81532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55788" y="6529227"/>
              <a:ext cx="157814" cy="8153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34712" y="6529986"/>
              <a:ext cx="73000" cy="80773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38579" y="6512311"/>
              <a:ext cx="274867" cy="98449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4712003" y="6496917"/>
            <a:ext cx="326390" cy="114300"/>
            <a:chOff x="4712003" y="6496917"/>
            <a:chExt cx="326390" cy="114300"/>
          </a:xfrm>
        </p:grpSpPr>
        <p:pic>
          <p:nvPicPr>
            <p:cNvPr id="39" name="object 3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12003" y="6496917"/>
              <a:ext cx="81230" cy="113842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17448" y="6512310"/>
              <a:ext cx="220323" cy="98449"/>
            </a:xfrm>
            <a:prstGeom prst="rect">
              <a:avLst/>
            </a:prstGeom>
          </p:spPr>
        </p:pic>
      </p:grpSp>
      <p:grpSp>
        <p:nvGrpSpPr>
          <p:cNvPr id="41" name="object 41" descr=""/>
          <p:cNvGrpSpPr/>
          <p:nvPr/>
        </p:nvGrpSpPr>
        <p:grpSpPr>
          <a:xfrm>
            <a:off x="5139226" y="6496917"/>
            <a:ext cx="311785" cy="114300"/>
            <a:chOff x="5139226" y="6496917"/>
            <a:chExt cx="311785" cy="114300"/>
          </a:xfrm>
        </p:grpSpPr>
        <p:sp>
          <p:nvSpPr>
            <p:cNvPr id="42" name="object 42" descr=""/>
            <p:cNvSpPr/>
            <p:nvPr/>
          </p:nvSpPr>
          <p:spPr>
            <a:xfrm>
              <a:off x="5139226" y="6512310"/>
              <a:ext cx="55244" cy="99060"/>
            </a:xfrm>
            <a:custGeom>
              <a:avLst/>
              <a:gdLst/>
              <a:ahLst/>
              <a:cxnLst/>
              <a:rect l="l" t="t" r="r" b="b"/>
              <a:pathLst>
                <a:path w="55245" h="99059">
                  <a:moveTo>
                    <a:pt x="25146" y="0"/>
                  </a:moveTo>
                  <a:lnTo>
                    <a:pt x="14324" y="0"/>
                  </a:lnTo>
                  <a:lnTo>
                    <a:pt x="14413" y="82798"/>
                  </a:lnTo>
                  <a:lnTo>
                    <a:pt x="16355" y="88285"/>
                  </a:lnTo>
                  <a:lnTo>
                    <a:pt x="24484" y="96414"/>
                  </a:lnTo>
                  <a:lnTo>
                    <a:pt x="30276" y="98449"/>
                  </a:lnTo>
                  <a:lnTo>
                    <a:pt x="40943" y="98449"/>
                  </a:lnTo>
                  <a:lnTo>
                    <a:pt x="44016" y="97991"/>
                  </a:lnTo>
                  <a:lnTo>
                    <a:pt x="50011" y="96163"/>
                  </a:lnTo>
                  <a:lnTo>
                    <a:pt x="52577" y="94740"/>
                  </a:lnTo>
                  <a:lnTo>
                    <a:pt x="54709" y="92807"/>
                  </a:lnTo>
                  <a:lnTo>
                    <a:pt x="52916" y="89150"/>
                  </a:lnTo>
                  <a:lnTo>
                    <a:pt x="34542" y="89150"/>
                  </a:lnTo>
                  <a:lnTo>
                    <a:pt x="31114" y="87882"/>
                  </a:lnTo>
                  <a:lnTo>
                    <a:pt x="26338" y="82798"/>
                  </a:lnTo>
                  <a:lnTo>
                    <a:pt x="25146" y="79195"/>
                  </a:lnTo>
                  <a:lnTo>
                    <a:pt x="25146" y="0"/>
                  </a:lnTo>
                  <a:close/>
                </a:path>
                <a:path w="55245" h="99059">
                  <a:moveTo>
                    <a:pt x="50900" y="85035"/>
                  </a:moveTo>
                  <a:lnTo>
                    <a:pt x="47750" y="87778"/>
                  </a:lnTo>
                  <a:lnTo>
                    <a:pt x="43787" y="89150"/>
                  </a:lnTo>
                  <a:lnTo>
                    <a:pt x="52916" y="89150"/>
                  </a:lnTo>
                  <a:lnTo>
                    <a:pt x="50900" y="85035"/>
                  </a:lnTo>
                  <a:close/>
                </a:path>
                <a:path w="55245" h="99059">
                  <a:moveTo>
                    <a:pt x="14324" y="17675"/>
                  </a:moveTo>
                  <a:lnTo>
                    <a:pt x="0" y="17675"/>
                  </a:lnTo>
                  <a:lnTo>
                    <a:pt x="0" y="26668"/>
                  </a:lnTo>
                  <a:lnTo>
                    <a:pt x="14324" y="26668"/>
                  </a:lnTo>
                  <a:lnTo>
                    <a:pt x="14324" y="17675"/>
                  </a:lnTo>
                  <a:close/>
                </a:path>
                <a:path w="55245" h="99059">
                  <a:moveTo>
                    <a:pt x="49528" y="17675"/>
                  </a:moveTo>
                  <a:lnTo>
                    <a:pt x="25146" y="17675"/>
                  </a:lnTo>
                  <a:lnTo>
                    <a:pt x="25146" y="26668"/>
                  </a:lnTo>
                  <a:lnTo>
                    <a:pt x="49528" y="26668"/>
                  </a:lnTo>
                  <a:lnTo>
                    <a:pt x="49528" y="17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214287" y="6496917"/>
              <a:ext cx="73760" cy="113079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11346" y="6512310"/>
              <a:ext cx="139470" cy="98449"/>
            </a:xfrm>
            <a:prstGeom prst="rect">
              <a:avLst/>
            </a:prstGeom>
          </p:spPr>
        </p:pic>
      </p:grpSp>
      <p:grpSp>
        <p:nvGrpSpPr>
          <p:cNvPr id="45" name="object 45" descr=""/>
          <p:cNvGrpSpPr/>
          <p:nvPr/>
        </p:nvGrpSpPr>
        <p:grpSpPr>
          <a:xfrm>
            <a:off x="5555015" y="6496917"/>
            <a:ext cx="396875" cy="142875"/>
            <a:chOff x="5555015" y="6496917"/>
            <a:chExt cx="396875" cy="142875"/>
          </a:xfrm>
        </p:grpSpPr>
        <p:pic>
          <p:nvPicPr>
            <p:cNvPr id="46" name="object 4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555015" y="6496917"/>
              <a:ext cx="73760" cy="113079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650650" y="6529227"/>
              <a:ext cx="78030" cy="81532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5751468" y="6496917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5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93155" y="6529227"/>
              <a:ext cx="158576" cy="110336"/>
            </a:xfrm>
            <a:prstGeom prst="rect">
              <a:avLst/>
            </a:prstGeom>
          </p:spPr>
        </p:pic>
      </p:grpSp>
      <p:grpSp>
        <p:nvGrpSpPr>
          <p:cNvPr id="50" name="object 50" descr=""/>
          <p:cNvGrpSpPr/>
          <p:nvPr/>
        </p:nvGrpSpPr>
        <p:grpSpPr>
          <a:xfrm>
            <a:off x="6053647" y="6496917"/>
            <a:ext cx="118110" cy="113664"/>
            <a:chOff x="6053647" y="6496917"/>
            <a:chExt cx="118110" cy="113664"/>
          </a:xfrm>
        </p:grpSpPr>
        <p:sp>
          <p:nvSpPr>
            <p:cNvPr id="51" name="object 51" descr=""/>
            <p:cNvSpPr/>
            <p:nvPr/>
          </p:nvSpPr>
          <p:spPr>
            <a:xfrm>
              <a:off x="6053647" y="6496917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5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5">
                  <a:moveTo>
                    <a:pt x="10159" y="0"/>
                  </a:moveTo>
                  <a:lnTo>
                    <a:pt x="5688" y="0"/>
                  </a:lnTo>
                  <a:lnTo>
                    <a:pt x="3808" y="737"/>
                  </a:lnTo>
                  <a:lnTo>
                    <a:pt x="759" y="3681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8" y="15393"/>
                  </a:lnTo>
                  <a:lnTo>
                    <a:pt x="10260" y="15393"/>
                  </a:lnTo>
                  <a:lnTo>
                    <a:pt x="12165" y="14630"/>
                  </a:lnTo>
                  <a:lnTo>
                    <a:pt x="15112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6"/>
                  </a:lnTo>
                  <a:lnTo>
                    <a:pt x="12038" y="708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97774" y="6529227"/>
              <a:ext cx="73760" cy="80769"/>
            </a:xfrm>
            <a:prstGeom prst="rect">
              <a:avLst/>
            </a:prstGeom>
          </p:spPr>
        </p:pic>
      </p:grpSp>
      <p:grpSp>
        <p:nvGrpSpPr>
          <p:cNvPr id="53" name="object 53" descr=""/>
          <p:cNvGrpSpPr/>
          <p:nvPr/>
        </p:nvGrpSpPr>
        <p:grpSpPr>
          <a:xfrm>
            <a:off x="6285334" y="6496917"/>
            <a:ext cx="565150" cy="143510"/>
            <a:chOff x="6285334" y="6496917"/>
            <a:chExt cx="565150" cy="143510"/>
          </a:xfrm>
        </p:grpSpPr>
        <p:pic>
          <p:nvPicPr>
            <p:cNvPr id="54" name="object 54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85334" y="6529227"/>
              <a:ext cx="132281" cy="80769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441065" y="6529227"/>
              <a:ext cx="67154" cy="81532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538323" y="6496917"/>
              <a:ext cx="105693" cy="113079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2294" y="6529227"/>
              <a:ext cx="73760" cy="80769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767927" y="6529227"/>
              <a:ext cx="82296" cy="111095"/>
            </a:xfrm>
            <a:prstGeom prst="rect">
              <a:avLst/>
            </a:prstGeom>
          </p:spPr>
        </p:pic>
      </p:grpSp>
      <p:grpSp>
        <p:nvGrpSpPr>
          <p:cNvPr id="59" name="object 59" descr=""/>
          <p:cNvGrpSpPr/>
          <p:nvPr/>
        </p:nvGrpSpPr>
        <p:grpSpPr>
          <a:xfrm>
            <a:off x="702137" y="6706310"/>
            <a:ext cx="1928495" cy="144780"/>
            <a:chOff x="702137" y="6706310"/>
            <a:chExt cx="1928495" cy="144780"/>
          </a:xfrm>
        </p:grpSpPr>
        <p:pic>
          <p:nvPicPr>
            <p:cNvPr id="60" name="object 60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02137" y="6706310"/>
              <a:ext cx="1898959" cy="144169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2613902" y="6804302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10309" y="0"/>
                  </a:moveTo>
                  <a:lnTo>
                    <a:pt x="5839" y="0"/>
                  </a:lnTo>
                  <a:lnTo>
                    <a:pt x="3934" y="763"/>
                  </a:lnTo>
                  <a:lnTo>
                    <a:pt x="784" y="3812"/>
                  </a:lnTo>
                  <a:lnTo>
                    <a:pt x="0" y="5792"/>
                  </a:lnTo>
                  <a:lnTo>
                    <a:pt x="0" y="10565"/>
                  </a:lnTo>
                  <a:lnTo>
                    <a:pt x="784" y="12548"/>
                  </a:lnTo>
                  <a:lnTo>
                    <a:pt x="3934" y="15800"/>
                  </a:lnTo>
                  <a:lnTo>
                    <a:pt x="5839" y="16614"/>
                  </a:lnTo>
                  <a:lnTo>
                    <a:pt x="8074" y="16614"/>
                  </a:lnTo>
                  <a:lnTo>
                    <a:pt x="10309" y="16614"/>
                  </a:lnTo>
                  <a:lnTo>
                    <a:pt x="12214" y="15800"/>
                  </a:lnTo>
                  <a:lnTo>
                    <a:pt x="15364" y="12548"/>
                  </a:lnTo>
                  <a:lnTo>
                    <a:pt x="16153" y="10565"/>
                  </a:lnTo>
                  <a:lnTo>
                    <a:pt x="16153" y="5792"/>
                  </a:lnTo>
                  <a:lnTo>
                    <a:pt x="15364" y="3812"/>
                  </a:lnTo>
                  <a:lnTo>
                    <a:pt x="12214" y="763"/>
                  </a:lnTo>
                  <a:lnTo>
                    <a:pt x="1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" name="object 62" descr=""/>
          <p:cNvGrpSpPr/>
          <p:nvPr/>
        </p:nvGrpSpPr>
        <p:grpSpPr>
          <a:xfrm>
            <a:off x="706860" y="6916467"/>
            <a:ext cx="6150610" cy="144780"/>
            <a:chOff x="706860" y="6916467"/>
            <a:chExt cx="6150610" cy="144780"/>
          </a:xfrm>
        </p:grpSpPr>
        <p:pic>
          <p:nvPicPr>
            <p:cNvPr id="63" name="object 6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06860" y="6916467"/>
              <a:ext cx="5741675" cy="144169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6477947" y="6917231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5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516507" y="6916467"/>
              <a:ext cx="108507" cy="113842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644674" y="6917231"/>
              <a:ext cx="173278" cy="113842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6841270" y="7014459"/>
              <a:ext cx="16510" cy="38100"/>
            </a:xfrm>
            <a:custGeom>
              <a:avLst/>
              <a:gdLst/>
              <a:ahLst/>
              <a:cxnLst/>
              <a:rect l="l" t="t" r="r" b="b"/>
              <a:pathLst>
                <a:path w="16509" h="38100">
                  <a:moveTo>
                    <a:pt x="15946" y="9907"/>
                  </a:moveTo>
                  <a:lnTo>
                    <a:pt x="7009" y="9907"/>
                  </a:lnTo>
                  <a:lnTo>
                    <a:pt x="8229" y="16459"/>
                  </a:lnTo>
                  <a:lnTo>
                    <a:pt x="5451" y="16459"/>
                  </a:lnTo>
                  <a:lnTo>
                    <a:pt x="306" y="38102"/>
                  </a:lnTo>
                  <a:lnTo>
                    <a:pt x="7621" y="38102"/>
                  </a:lnTo>
                  <a:lnTo>
                    <a:pt x="14022" y="17071"/>
                  </a:lnTo>
                  <a:lnTo>
                    <a:pt x="14240" y="16459"/>
                  </a:lnTo>
                  <a:lnTo>
                    <a:pt x="5894" y="16459"/>
                  </a:lnTo>
                  <a:lnTo>
                    <a:pt x="5488" y="16301"/>
                  </a:lnTo>
                  <a:lnTo>
                    <a:pt x="14296" y="16301"/>
                  </a:lnTo>
                  <a:lnTo>
                    <a:pt x="14936" y="14428"/>
                  </a:lnTo>
                  <a:lnTo>
                    <a:pt x="15544" y="12395"/>
                  </a:lnTo>
                  <a:lnTo>
                    <a:pt x="15746" y="11480"/>
                  </a:lnTo>
                  <a:lnTo>
                    <a:pt x="15946" y="9907"/>
                  </a:lnTo>
                  <a:close/>
                </a:path>
                <a:path w="16509" h="38100">
                  <a:moveTo>
                    <a:pt x="7009" y="9907"/>
                  </a:moveTo>
                  <a:lnTo>
                    <a:pt x="5488" y="16301"/>
                  </a:lnTo>
                  <a:lnTo>
                    <a:pt x="5894" y="16459"/>
                  </a:lnTo>
                  <a:lnTo>
                    <a:pt x="8229" y="16459"/>
                  </a:lnTo>
                  <a:lnTo>
                    <a:pt x="7009" y="9907"/>
                  </a:lnTo>
                  <a:close/>
                </a:path>
                <a:path w="16509" h="38100">
                  <a:moveTo>
                    <a:pt x="10415" y="0"/>
                  </a:moveTo>
                  <a:lnTo>
                    <a:pt x="5843" y="0"/>
                  </a:lnTo>
                  <a:lnTo>
                    <a:pt x="3939" y="763"/>
                  </a:lnTo>
                  <a:lnTo>
                    <a:pt x="788" y="3812"/>
                  </a:lnTo>
                  <a:lnTo>
                    <a:pt x="0" y="5792"/>
                  </a:lnTo>
                  <a:lnTo>
                    <a:pt x="0" y="10670"/>
                  </a:lnTo>
                  <a:lnTo>
                    <a:pt x="788" y="12650"/>
                  </a:lnTo>
                  <a:lnTo>
                    <a:pt x="3939" y="15699"/>
                  </a:lnTo>
                  <a:lnTo>
                    <a:pt x="5488" y="16301"/>
                  </a:lnTo>
                  <a:lnTo>
                    <a:pt x="7009" y="9907"/>
                  </a:lnTo>
                  <a:lnTo>
                    <a:pt x="15946" y="9907"/>
                  </a:lnTo>
                  <a:lnTo>
                    <a:pt x="15924" y="5792"/>
                  </a:lnTo>
                  <a:lnTo>
                    <a:pt x="15264" y="4064"/>
                  </a:lnTo>
                  <a:lnTo>
                    <a:pt x="12320" y="814"/>
                  </a:lnTo>
                  <a:lnTo>
                    <a:pt x="104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" name="object 68" descr=""/>
          <p:cNvGrpSpPr/>
          <p:nvPr/>
        </p:nvGrpSpPr>
        <p:grpSpPr>
          <a:xfrm>
            <a:off x="704574" y="7127388"/>
            <a:ext cx="568960" cy="135890"/>
            <a:chOff x="704574" y="7127388"/>
            <a:chExt cx="568960" cy="135890"/>
          </a:xfrm>
        </p:grpSpPr>
        <p:pic>
          <p:nvPicPr>
            <p:cNvPr id="69" name="object 69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04574" y="7159698"/>
              <a:ext cx="129081" cy="81532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855751" y="7127389"/>
              <a:ext cx="54610" cy="113664"/>
            </a:xfrm>
            <a:custGeom>
              <a:avLst/>
              <a:gdLst/>
              <a:ahLst/>
              <a:cxnLst/>
              <a:rect l="l" t="t" r="r" b="b"/>
              <a:pathLst>
                <a:path w="54609" h="113665">
                  <a:moveTo>
                    <a:pt x="10820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0820" y="113080"/>
                  </a:lnTo>
                  <a:lnTo>
                    <a:pt x="10820" y="0"/>
                  </a:lnTo>
                  <a:close/>
                </a:path>
                <a:path w="54609" h="113665">
                  <a:moveTo>
                    <a:pt x="51816" y="33070"/>
                  </a:moveTo>
                  <a:lnTo>
                    <a:pt x="40995" y="33070"/>
                  </a:lnTo>
                  <a:lnTo>
                    <a:pt x="41148" y="113080"/>
                  </a:lnTo>
                  <a:lnTo>
                    <a:pt x="51816" y="113080"/>
                  </a:lnTo>
                  <a:lnTo>
                    <a:pt x="51816" y="33070"/>
                  </a:lnTo>
                  <a:close/>
                </a:path>
                <a:path w="54609" h="113665">
                  <a:moveTo>
                    <a:pt x="54406" y="5334"/>
                  </a:moveTo>
                  <a:lnTo>
                    <a:pt x="53644" y="3556"/>
                  </a:lnTo>
                  <a:lnTo>
                    <a:pt x="50596" y="711"/>
                  </a:lnTo>
                  <a:lnTo>
                    <a:pt x="48717" y="0"/>
                  </a:lnTo>
                  <a:lnTo>
                    <a:pt x="44246" y="0"/>
                  </a:lnTo>
                  <a:lnTo>
                    <a:pt x="42367" y="736"/>
                  </a:lnTo>
                  <a:lnTo>
                    <a:pt x="39319" y="3683"/>
                  </a:lnTo>
                  <a:lnTo>
                    <a:pt x="38620" y="5334"/>
                  </a:lnTo>
                  <a:lnTo>
                    <a:pt x="38557" y="9753"/>
                  </a:lnTo>
                  <a:lnTo>
                    <a:pt x="39319" y="11582"/>
                  </a:lnTo>
                  <a:lnTo>
                    <a:pt x="42367" y="14630"/>
                  </a:lnTo>
                  <a:lnTo>
                    <a:pt x="44246" y="15392"/>
                  </a:lnTo>
                  <a:lnTo>
                    <a:pt x="48818" y="15392"/>
                  </a:lnTo>
                  <a:lnTo>
                    <a:pt x="50723" y="14630"/>
                  </a:lnTo>
                  <a:lnTo>
                    <a:pt x="53670" y="11582"/>
                  </a:lnTo>
                  <a:lnTo>
                    <a:pt x="54381" y="9753"/>
                  </a:lnTo>
                  <a:lnTo>
                    <a:pt x="54406" y="5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1092" y="7159698"/>
              <a:ext cx="67154" cy="81532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27659" y="7127388"/>
              <a:ext cx="81226" cy="113842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1130987" y="7127388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30" h="113665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63905" y="7159698"/>
              <a:ext cx="109213" cy="103021"/>
            </a:xfrm>
            <a:prstGeom prst="rect">
              <a:avLst/>
            </a:prstGeom>
          </p:spPr>
        </p:pic>
      </p:grpSp>
      <p:grpSp>
        <p:nvGrpSpPr>
          <p:cNvPr id="75" name="object 75" descr=""/>
          <p:cNvGrpSpPr/>
          <p:nvPr/>
        </p:nvGrpSpPr>
        <p:grpSpPr>
          <a:xfrm>
            <a:off x="1358074" y="7127388"/>
            <a:ext cx="273050" cy="114300"/>
            <a:chOff x="1358074" y="7127388"/>
            <a:chExt cx="273050" cy="114300"/>
          </a:xfrm>
        </p:grpSpPr>
        <p:pic>
          <p:nvPicPr>
            <p:cNvPr id="76" name="object 7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58074" y="7159698"/>
              <a:ext cx="67154" cy="81532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54641" y="7159698"/>
              <a:ext cx="73760" cy="80769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549584" y="7127388"/>
              <a:ext cx="81230" cy="113842"/>
            </a:xfrm>
            <a:prstGeom prst="rect">
              <a:avLst/>
            </a:prstGeom>
          </p:spPr>
        </p:pic>
      </p:grpSp>
      <p:grpSp>
        <p:nvGrpSpPr>
          <p:cNvPr id="79" name="object 79" descr=""/>
          <p:cNvGrpSpPr/>
          <p:nvPr/>
        </p:nvGrpSpPr>
        <p:grpSpPr>
          <a:xfrm>
            <a:off x="1729375" y="7127388"/>
            <a:ext cx="370840" cy="143510"/>
            <a:chOff x="1729375" y="7127388"/>
            <a:chExt cx="370840" cy="143510"/>
          </a:xfrm>
        </p:grpSpPr>
        <p:sp>
          <p:nvSpPr>
            <p:cNvPr id="80" name="object 80" descr=""/>
            <p:cNvSpPr/>
            <p:nvPr/>
          </p:nvSpPr>
          <p:spPr>
            <a:xfrm>
              <a:off x="1729371" y="7127389"/>
              <a:ext cx="54610" cy="113664"/>
            </a:xfrm>
            <a:custGeom>
              <a:avLst/>
              <a:gdLst/>
              <a:ahLst/>
              <a:cxnLst/>
              <a:rect l="l" t="t" r="r" b="b"/>
              <a:pathLst>
                <a:path w="54610" h="113665">
                  <a:moveTo>
                    <a:pt x="10820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0820" y="113080"/>
                  </a:lnTo>
                  <a:lnTo>
                    <a:pt x="10820" y="0"/>
                  </a:lnTo>
                  <a:close/>
                </a:path>
                <a:path w="54610" h="113665">
                  <a:moveTo>
                    <a:pt x="51816" y="33070"/>
                  </a:moveTo>
                  <a:lnTo>
                    <a:pt x="40995" y="33070"/>
                  </a:lnTo>
                  <a:lnTo>
                    <a:pt x="41148" y="113080"/>
                  </a:lnTo>
                  <a:lnTo>
                    <a:pt x="51816" y="113080"/>
                  </a:lnTo>
                  <a:lnTo>
                    <a:pt x="51816" y="33070"/>
                  </a:lnTo>
                  <a:close/>
                </a:path>
                <a:path w="54610" h="113665">
                  <a:moveTo>
                    <a:pt x="54406" y="5334"/>
                  </a:moveTo>
                  <a:lnTo>
                    <a:pt x="53644" y="3556"/>
                  </a:lnTo>
                  <a:lnTo>
                    <a:pt x="50596" y="711"/>
                  </a:lnTo>
                  <a:lnTo>
                    <a:pt x="48717" y="0"/>
                  </a:lnTo>
                  <a:lnTo>
                    <a:pt x="44246" y="0"/>
                  </a:lnTo>
                  <a:lnTo>
                    <a:pt x="42367" y="736"/>
                  </a:lnTo>
                  <a:lnTo>
                    <a:pt x="39319" y="3683"/>
                  </a:lnTo>
                  <a:lnTo>
                    <a:pt x="38620" y="5334"/>
                  </a:lnTo>
                  <a:lnTo>
                    <a:pt x="38557" y="9753"/>
                  </a:lnTo>
                  <a:lnTo>
                    <a:pt x="39319" y="11582"/>
                  </a:lnTo>
                  <a:lnTo>
                    <a:pt x="42367" y="14630"/>
                  </a:lnTo>
                  <a:lnTo>
                    <a:pt x="44246" y="15392"/>
                  </a:lnTo>
                  <a:lnTo>
                    <a:pt x="48818" y="15392"/>
                  </a:lnTo>
                  <a:lnTo>
                    <a:pt x="50723" y="14630"/>
                  </a:lnTo>
                  <a:lnTo>
                    <a:pt x="53670" y="11582"/>
                  </a:lnTo>
                  <a:lnTo>
                    <a:pt x="54381" y="9753"/>
                  </a:lnTo>
                  <a:lnTo>
                    <a:pt x="54406" y="5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811369" y="7127388"/>
              <a:ext cx="158342" cy="113842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1991804" y="7127389"/>
              <a:ext cx="108585" cy="143510"/>
            </a:xfrm>
            <a:custGeom>
              <a:avLst/>
              <a:gdLst/>
              <a:ahLst/>
              <a:cxnLst/>
              <a:rect l="l" t="t" r="r" b="b"/>
              <a:pathLst>
                <a:path w="108585" h="143509">
                  <a:moveTo>
                    <a:pt x="10820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0820" y="113080"/>
                  </a:lnTo>
                  <a:lnTo>
                    <a:pt x="10820" y="0"/>
                  </a:lnTo>
                  <a:close/>
                </a:path>
                <a:path w="108585" h="143509">
                  <a:moveTo>
                    <a:pt x="108356" y="33070"/>
                  </a:moveTo>
                  <a:lnTo>
                    <a:pt x="97688" y="33070"/>
                  </a:lnTo>
                  <a:lnTo>
                    <a:pt x="67525" y="101079"/>
                  </a:lnTo>
                  <a:lnTo>
                    <a:pt x="37338" y="33070"/>
                  </a:lnTo>
                  <a:lnTo>
                    <a:pt x="26060" y="33070"/>
                  </a:lnTo>
                  <a:lnTo>
                    <a:pt x="61823" y="112877"/>
                  </a:lnTo>
                  <a:lnTo>
                    <a:pt x="58369" y="120700"/>
                  </a:lnTo>
                  <a:lnTo>
                    <a:pt x="56032" y="125679"/>
                  </a:lnTo>
                  <a:lnTo>
                    <a:pt x="53568" y="129159"/>
                  </a:lnTo>
                  <a:lnTo>
                    <a:pt x="48387" y="133121"/>
                  </a:lnTo>
                  <a:lnTo>
                    <a:pt x="45313" y="134112"/>
                  </a:lnTo>
                  <a:lnTo>
                    <a:pt x="38811" y="134112"/>
                  </a:lnTo>
                  <a:lnTo>
                    <a:pt x="36144" y="133578"/>
                  </a:lnTo>
                  <a:lnTo>
                    <a:pt x="31369" y="131445"/>
                  </a:lnTo>
                  <a:lnTo>
                    <a:pt x="29159" y="129946"/>
                  </a:lnTo>
                  <a:lnTo>
                    <a:pt x="27127" y="128016"/>
                  </a:lnTo>
                  <a:lnTo>
                    <a:pt x="22098" y="136093"/>
                  </a:lnTo>
                  <a:lnTo>
                    <a:pt x="24536" y="138531"/>
                  </a:lnTo>
                  <a:lnTo>
                    <a:pt x="27457" y="140360"/>
                  </a:lnTo>
                  <a:lnTo>
                    <a:pt x="34264" y="142798"/>
                  </a:lnTo>
                  <a:lnTo>
                    <a:pt x="37846" y="143408"/>
                  </a:lnTo>
                  <a:lnTo>
                    <a:pt x="45466" y="143408"/>
                  </a:lnTo>
                  <a:lnTo>
                    <a:pt x="48971" y="142773"/>
                  </a:lnTo>
                  <a:lnTo>
                    <a:pt x="55270" y="140233"/>
                  </a:lnTo>
                  <a:lnTo>
                    <a:pt x="58191" y="138074"/>
                  </a:lnTo>
                  <a:lnTo>
                    <a:pt x="61683" y="134112"/>
                  </a:lnTo>
                  <a:lnTo>
                    <a:pt x="63576" y="131978"/>
                  </a:lnTo>
                  <a:lnTo>
                    <a:pt x="66040" y="127863"/>
                  </a:lnTo>
                  <a:lnTo>
                    <a:pt x="68275" y="122682"/>
                  </a:lnTo>
                  <a:lnTo>
                    <a:pt x="71551" y="115366"/>
                  </a:lnTo>
                  <a:lnTo>
                    <a:pt x="108356" y="330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3" name="object 83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171293" y="7142781"/>
            <a:ext cx="144877" cy="98449"/>
          </a:xfrm>
          <a:prstGeom prst="rect">
            <a:avLst/>
          </a:prstGeom>
        </p:spPr>
      </p:pic>
      <p:grpSp>
        <p:nvGrpSpPr>
          <p:cNvPr id="84" name="object 84" descr=""/>
          <p:cNvGrpSpPr/>
          <p:nvPr/>
        </p:nvGrpSpPr>
        <p:grpSpPr>
          <a:xfrm>
            <a:off x="2395584" y="7127388"/>
            <a:ext cx="614045" cy="114300"/>
            <a:chOff x="2395584" y="7127388"/>
            <a:chExt cx="614045" cy="114300"/>
          </a:xfrm>
        </p:grpSpPr>
        <p:pic>
          <p:nvPicPr>
            <p:cNvPr id="85" name="object 85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395584" y="7159698"/>
              <a:ext cx="65681" cy="81532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480317" y="7160457"/>
              <a:ext cx="73000" cy="80773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575415" y="7127388"/>
              <a:ext cx="434181" cy="113842"/>
            </a:xfrm>
            <a:prstGeom prst="rect">
              <a:avLst/>
            </a:prstGeom>
          </p:spPr>
        </p:pic>
      </p:grpSp>
      <p:pic>
        <p:nvPicPr>
          <p:cNvPr id="88" name="object 88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105720" y="7127388"/>
            <a:ext cx="97991" cy="113842"/>
          </a:xfrm>
          <a:prstGeom prst="rect">
            <a:avLst/>
          </a:prstGeom>
        </p:spPr>
      </p:pic>
      <p:pic>
        <p:nvPicPr>
          <p:cNvPr id="89" name="object 89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3289475" y="7127388"/>
            <a:ext cx="902199" cy="143405"/>
          </a:xfrm>
          <a:prstGeom prst="rect">
            <a:avLst/>
          </a:prstGeom>
        </p:spPr>
      </p:pic>
      <p:grpSp>
        <p:nvGrpSpPr>
          <p:cNvPr id="90" name="object 90" descr=""/>
          <p:cNvGrpSpPr/>
          <p:nvPr/>
        </p:nvGrpSpPr>
        <p:grpSpPr>
          <a:xfrm>
            <a:off x="4267220" y="7126624"/>
            <a:ext cx="599440" cy="114935"/>
            <a:chOff x="4267220" y="7126624"/>
            <a:chExt cx="599440" cy="114935"/>
          </a:xfrm>
        </p:grpSpPr>
        <p:pic>
          <p:nvPicPr>
            <p:cNvPr id="91" name="object 91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267220" y="7127387"/>
              <a:ext cx="81230" cy="113842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376188" y="7126624"/>
              <a:ext cx="160171" cy="113842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556019" y="7159698"/>
              <a:ext cx="72694" cy="81532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49133" y="7160457"/>
              <a:ext cx="73000" cy="80773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752309" y="7127387"/>
              <a:ext cx="113842" cy="113842"/>
            </a:xfrm>
            <a:prstGeom prst="rect">
              <a:avLst/>
            </a:prstGeom>
          </p:spPr>
        </p:pic>
      </p:grpSp>
      <p:pic>
        <p:nvPicPr>
          <p:cNvPr id="96" name="object 96" descr="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948254" y="7133789"/>
            <a:ext cx="240336" cy="107442"/>
          </a:xfrm>
          <a:prstGeom prst="rect">
            <a:avLst/>
          </a:prstGeom>
        </p:spPr>
      </p:pic>
      <p:grpSp>
        <p:nvGrpSpPr>
          <p:cNvPr id="97" name="object 97" descr=""/>
          <p:cNvGrpSpPr/>
          <p:nvPr/>
        </p:nvGrpSpPr>
        <p:grpSpPr>
          <a:xfrm>
            <a:off x="5271044" y="7126624"/>
            <a:ext cx="338455" cy="114935"/>
            <a:chOff x="5271044" y="7126624"/>
            <a:chExt cx="338455" cy="114935"/>
          </a:xfrm>
        </p:grpSpPr>
        <p:pic>
          <p:nvPicPr>
            <p:cNvPr id="98" name="object 98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271044" y="7126624"/>
              <a:ext cx="275795" cy="114606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5568937" y="7159698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79">
                  <a:moveTo>
                    <a:pt x="10364" y="759"/>
                  </a:moveTo>
                  <a:lnTo>
                    <a:pt x="0" y="759"/>
                  </a:lnTo>
                  <a:lnTo>
                    <a:pt x="0" y="80769"/>
                  </a:lnTo>
                  <a:lnTo>
                    <a:pt x="10821" y="80769"/>
                  </a:lnTo>
                  <a:lnTo>
                    <a:pt x="10821" y="30477"/>
                  </a:lnTo>
                  <a:lnTo>
                    <a:pt x="13207" y="23187"/>
                  </a:lnTo>
                  <a:lnTo>
                    <a:pt x="13797" y="22553"/>
                  </a:lnTo>
                  <a:lnTo>
                    <a:pt x="10364" y="22553"/>
                  </a:lnTo>
                  <a:lnTo>
                    <a:pt x="9295" y="18741"/>
                  </a:lnTo>
                  <a:lnTo>
                    <a:pt x="10364" y="15825"/>
                  </a:lnTo>
                  <a:lnTo>
                    <a:pt x="10364" y="759"/>
                  </a:lnTo>
                  <a:close/>
                </a:path>
                <a:path w="40639" h="81279">
                  <a:moveTo>
                    <a:pt x="10364" y="15825"/>
                  </a:moveTo>
                  <a:lnTo>
                    <a:pt x="9295" y="18741"/>
                  </a:lnTo>
                  <a:lnTo>
                    <a:pt x="10364" y="22553"/>
                  </a:lnTo>
                  <a:lnTo>
                    <a:pt x="10364" y="15825"/>
                  </a:lnTo>
                  <a:close/>
                </a:path>
                <a:path w="40639" h="81279">
                  <a:moveTo>
                    <a:pt x="40233" y="0"/>
                  </a:moveTo>
                  <a:lnTo>
                    <a:pt x="32410" y="0"/>
                  </a:lnTo>
                  <a:lnTo>
                    <a:pt x="25854" y="1597"/>
                  </a:lnTo>
                  <a:lnTo>
                    <a:pt x="15289" y="7998"/>
                  </a:lnTo>
                  <a:lnTo>
                    <a:pt x="11530" y="12646"/>
                  </a:lnTo>
                  <a:lnTo>
                    <a:pt x="10364" y="15825"/>
                  </a:lnTo>
                  <a:lnTo>
                    <a:pt x="10364" y="22553"/>
                  </a:lnTo>
                  <a:lnTo>
                    <a:pt x="13797" y="22553"/>
                  </a:lnTo>
                  <a:lnTo>
                    <a:pt x="22759" y="12927"/>
                  </a:lnTo>
                  <a:lnTo>
                    <a:pt x="29361" y="10360"/>
                  </a:lnTo>
                  <a:lnTo>
                    <a:pt x="40233" y="10360"/>
                  </a:lnTo>
                  <a:lnTo>
                    <a:pt x="40233" y="0"/>
                  </a:lnTo>
                  <a:close/>
                </a:path>
                <a:path w="40639" h="81279">
                  <a:moveTo>
                    <a:pt x="40233" y="10360"/>
                  </a:moveTo>
                  <a:lnTo>
                    <a:pt x="38199" y="10360"/>
                  </a:lnTo>
                  <a:lnTo>
                    <a:pt x="38606" y="10386"/>
                  </a:lnTo>
                  <a:lnTo>
                    <a:pt x="39419" y="10486"/>
                  </a:lnTo>
                  <a:lnTo>
                    <a:pt x="40233" y="10511"/>
                  </a:lnTo>
                  <a:lnTo>
                    <a:pt x="40233" y="10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0" name="object 100" descr="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5690358" y="7127388"/>
            <a:ext cx="1167983" cy="142646"/>
          </a:xfrm>
          <a:prstGeom prst="rect">
            <a:avLst/>
          </a:prstGeom>
        </p:spPr>
      </p:pic>
      <p:pic>
        <p:nvPicPr>
          <p:cNvPr id="101" name="object 101" descr="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702137" y="7337545"/>
            <a:ext cx="971265" cy="143405"/>
          </a:xfrm>
          <a:prstGeom prst="rect">
            <a:avLst/>
          </a:prstGeom>
        </p:spPr>
      </p:pic>
      <p:grpSp>
        <p:nvGrpSpPr>
          <p:cNvPr id="102" name="object 102" descr=""/>
          <p:cNvGrpSpPr/>
          <p:nvPr/>
        </p:nvGrpSpPr>
        <p:grpSpPr>
          <a:xfrm>
            <a:off x="1770663" y="7337545"/>
            <a:ext cx="612775" cy="114300"/>
            <a:chOff x="1770663" y="7337545"/>
            <a:chExt cx="612775" cy="114300"/>
          </a:xfrm>
        </p:grpSpPr>
        <p:pic>
          <p:nvPicPr>
            <p:cNvPr id="103" name="object 103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770663" y="7369855"/>
              <a:ext cx="157888" cy="81532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953089" y="7337545"/>
              <a:ext cx="164289" cy="113079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139328" y="7369855"/>
              <a:ext cx="243993" cy="81532"/>
            </a:xfrm>
            <a:prstGeom prst="rect">
              <a:avLst/>
            </a:prstGeom>
          </p:spPr>
        </p:pic>
      </p:grpSp>
      <p:grpSp>
        <p:nvGrpSpPr>
          <p:cNvPr id="106" name="object 106" descr=""/>
          <p:cNvGrpSpPr/>
          <p:nvPr/>
        </p:nvGrpSpPr>
        <p:grpSpPr>
          <a:xfrm>
            <a:off x="2482771" y="7337545"/>
            <a:ext cx="278130" cy="114300"/>
            <a:chOff x="2482771" y="7337545"/>
            <a:chExt cx="278130" cy="114300"/>
          </a:xfrm>
        </p:grpSpPr>
        <p:pic>
          <p:nvPicPr>
            <p:cNvPr id="107" name="object 107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482771" y="7369855"/>
              <a:ext cx="67154" cy="81532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581779" y="7369855"/>
              <a:ext cx="73760" cy="80769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679162" y="7337545"/>
              <a:ext cx="81230" cy="113842"/>
            </a:xfrm>
            <a:prstGeom prst="rect">
              <a:avLst/>
            </a:prstGeom>
          </p:spPr>
        </p:pic>
      </p:grpSp>
      <p:grpSp>
        <p:nvGrpSpPr>
          <p:cNvPr id="110" name="object 110" descr=""/>
          <p:cNvGrpSpPr/>
          <p:nvPr/>
        </p:nvGrpSpPr>
        <p:grpSpPr>
          <a:xfrm>
            <a:off x="2865733" y="7337545"/>
            <a:ext cx="700405" cy="114300"/>
            <a:chOff x="2865733" y="7337545"/>
            <a:chExt cx="700405" cy="114300"/>
          </a:xfrm>
        </p:grpSpPr>
        <p:pic>
          <p:nvPicPr>
            <p:cNvPr id="111" name="object 111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865733" y="7369855"/>
              <a:ext cx="161340" cy="81532"/>
            </a:xfrm>
            <a:prstGeom prst="rect">
              <a:avLst/>
            </a:prstGeom>
          </p:spPr>
        </p:pic>
        <p:sp>
          <p:nvSpPr>
            <p:cNvPr id="112" name="object 112" descr=""/>
            <p:cNvSpPr/>
            <p:nvPr/>
          </p:nvSpPr>
          <p:spPr>
            <a:xfrm>
              <a:off x="3051666" y="7337545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30" h="113665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094341" y="7370614"/>
              <a:ext cx="72999" cy="80773"/>
            </a:xfrm>
            <a:prstGeom prst="rect">
              <a:avLst/>
            </a:prstGeom>
          </p:spPr>
        </p:pic>
        <p:sp>
          <p:nvSpPr>
            <p:cNvPr id="114" name="object 114" descr=""/>
            <p:cNvSpPr/>
            <p:nvPr/>
          </p:nvSpPr>
          <p:spPr>
            <a:xfrm>
              <a:off x="3187458" y="7337548"/>
              <a:ext cx="90805" cy="114300"/>
            </a:xfrm>
            <a:custGeom>
              <a:avLst/>
              <a:gdLst/>
              <a:ahLst/>
              <a:cxnLst/>
              <a:rect l="l" t="t" r="r" b="b"/>
              <a:pathLst>
                <a:path w="90804" h="114300">
                  <a:moveTo>
                    <a:pt x="14325" y="33070"/>
                  </a:moveTo>
                  <a:lnTo>
                    <a:pt x="0" y="33070"/>
                  </a:lnTo>
                  <a:lnTo>
                    <a:pt x="0" y="42062"/>
                  </a:lnTo>
                  <a:lnTo>
                    <a:pt x="14325" y="42062"/>
                  </a:lnTo>
                  <a:lnTo>
                    <a:pt x="14325" y="33070"/>
                  </a:lnTo>
                  <a:close/>
                </a:path>
                <a:path w="90804" h="114300">
                  <a:moveTo>
                    <a:pt x="54711" y="108204"/>
                  </a:moveTo>
                  <a:lnTo>
                    <a:pt x="52908" y="104546"/>
                  </a:lnTo>
                  <a:lnTo>
                    <a:pt x="50901" y="100431"/>
                  </a:lnTo>
                  <a:lnTo>
                    <a:pt x="47752" y="103174"/>
                  </a:lnTo>
                  <a:lnTo>
                    <a:pt x="43789" y="104546"/>
                  </a:lnTo>
                  <a:lnTo>
                    <a:pt x="34544" y="104546"/>
                  </a:lnTo>
                  <a:lnTo>
                    <a:pt x="31115" y="103276"/>
                  </a:lnTo>
                  <a:lnTo>
                    <a:pt x="26339" y="98196"/>
                  </a:lnTo>
                  <a:lnTo>
                    <a:pt x="25146" y="94589"/>
                  </a:lnTo>
                  <a:lnTo>
                    <a:pt x="25146" y="42062"/>
                  </a:lnTo>
                  <a:lnTo>
                    <a:pt x="49530" y="42062"/>
                  </a:lnTo>
                  <a:lnTo>
                    <a:pt x="49530" y="33070"/>
                  </a:lnTo>
                  <a:lnTo>
                    <a:pt x="25146" y="33070"/>
                  </a:lnTo>
                  <a:lnTo>
                    <a:pt x="25146" y="15392"/>
                  </a:lnTo>
                  <a:lnTo>
                    <a:pt x="14325" y="15392"/>
                  </a:lnTo>
                  <a:lnTo>
                    <a:pt x="14414" y="98196"/>
                  </a:lnTo>
                  <a:lnTo>
                    <a:pt x="16357" y="103682"/>
                  </a:lnTo>
                  <a:lnTo>
                    <a:pt x="24485" y="111810"/>
                  </a:lnTo>
                  <a:lnTo>
                    <a:pt x="30276" y="113842"/>
                  </a:lnTo>
                  <a:lnTo>
                    <a:pt x="40944" y="113842"/>
                  </a:lnTo>
                  <a:lnTo>
                    <a:pt x="44018" y="113385"/>
                  </a:lnTo>
                  <a:lnTo>
                    <a:pt x="50012" y="111556"/>
                  </a:lnTo>
                  <a:lnTo>
                    <a:pt x="52578" y="110134"/>
                  </a:lnTo>
                  <a:lnTo>
                    <a:pt x="54711" y="108204"/>
                  </a:lnTo>
                  <a:close/>
                </a:path>
                <a:path w="90804" h="114300">
                  <a:moveTo>
                    <a:pt x="87630" y="33070"/>
                  </a:moveTo>
                  <a:lnTo>
                    <a:pt x="76809" y="33070"/>
                  </a:lnTo>
                  <a:lnTo>
                    <a:pt x="76962" y="113080"/>
                  </a:lnTo>
                  <a:lnTo>
                    <a:pt x="87630" y="113080"/>
                  </a:lnTo>
                  <a:lnTo>
                    <a:pt x="87630" y="33070"/>
                  </a:lnTo>
                  <a:close/>
                </a:path>
                <a:path w="90804" h="114300">
                  <a:moveTo>
                    <a:pt x="90220" y="5334"/>
                  </a:moveTo>
                  <a:lnTo>
                    <a:pt x="89458" y="3556"/>
                  </a:lnTo>
                  <a:lnTo>
                    <a:pt x="86410" y="711"/>
                  </a:lnTo>
                  <a:lnTo>
                    <a:pt x="84531" y="0"/>
                  </a:lnTo>
                  <a:lnTo>
                    <a:pt x="80060" y="0"/>
                  </a:lnTo>
                  <a:lnTo>
                    <a:pt x="78181" y="736"/>
                  </a:lnTo>
                  <a:lnTo>
                    <a:pt x="75133" y="3683"/>
                  </a:lnTo>
                  <a:lnTo>
                    <a:pt x="74434" y="5334"/>
                  </a:lnTo>
                  <a:lnTo>
                    <a:pt x="74371" y="9753"/>
                  </a:lnTo>
                  <a:lnTo>
                    <a:pt x="75133" y="11582"/>
                  </a:lnTo>
                  <a:lnTo>
                    <a:pt x="78181" y="14630"/>
                  </a:lnTo>
                  <a:lnTo>
                    <a:pt x="80060" y="15392"/>
                  </a:lnTo>
                  <a:lnTo>
                    <a:pt x="84632" y="15392"/>
                  </a:lnTo>
                  <a:lnTo>
                    <a:pt x="86537" y="14630"/>
                  </a:lnTo>
                  <a:lnTo>
                    <a:pt x="89484" y="11582"/>
                  </a:lnTo>
                  <a:lnTo>
                    <a:pt x="90195" y="9753"/>
                  </a:lnTo>
                  <a:lnTo>
                    <a:pt x="90220" y="5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5" name="object 115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299681" y="7369855"/>
              <a:ext cx="81432" cy="81532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405704" y="7369855"/>
              <a:ext cx="73760" cy="80769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500042" y="7369855"/>
              <a:ext cx="65681" cy="81532"/>
            </a:xfrm>
            <a:prstGeom prst="rect">
              <a:avLst/>
            </a:prstGeom>
          </p:spPr>
        </p:pic>
      </p:grpSp>
      <p:grpSp>
        <p:nvGrpSpPr>
          <p:cNvPr id="118" name="object 118" descr=""/>
          <p:cNvGrpSpPr/>
          <p:nvPr/>
        </p:nvGrpSpPr>
        <p:grpSpPr>
          <a:xfrm>
            <a:off x="3659330" y="7337545"/>
            <a:ext cx="583565" cy="114300"/>
            <a:chOff x="3659330" y="7337545"/>
            <a:chExt cx="583565" cy="114300"/>
          </a:xfrm>
        </p:grpSpPr>
        <p:pic>
          <p:nvPicPr>
            <p:cNvPr id="119" name="object 119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659330" y="7352938"/>
              <a:ext cx="137312" cy="98449"/>
            </a:xfrm>
            <a:prstGeom prst="rect">
              <a:avLst/>
            </a:prstGeom>
          </p:spPr>
        </p:pic>
        <p:sp>
          <p:nvSpPr>
            <p:cNvPr id="120" name="object 120" descr=""/>
            <p:cNvSpPr/>
            <p:nvPr/>
          </p:nvSpPr>
          <p:spPr>
            <a:xfrm>
              <a:off x="3826052" y="7337548"/>
              <a:ext cx="57150" cy="113664"/>
            </a:xfrm>
            <a:custGeom>
              <a:avLst/>
              <a:gdLst/>
              <a:ahLst/>
              <a:cxnLst/>
              <a:rect l="l" t="t" r="r" b="b"/>
              <a:pathLst>
                <a:path w="57150" h="113665">
                  <a:moveTo>
                    <a:pt x="13258" y="33070"/>
                  </a:moveTo>
                  <a:lnTo>
                    <a:pt x="2438" y="33070"/>
                  </a:lnTo>
                  <a:lnTo>
                    <a:pt x="2590" y="113080"/>
                  </a:lnTo>
                  <a:lnTo>
                    <a:pt x="13258" y="113080"/>
                  </a:lnTo>
                  <a:lnTo>
                    <a:pt x="13258" y="33070"/>
                  </a:lnTo>
                  <a:close/>
                </a:path>
                <a:path w="57150" h="113665">
                  <a:moveTo>
                    <a:pt x="15849" y="5334"/>
                  </a:moveTo>
                  <a:lnTo>
                    <a:pt x="15087" y="3556"/>
                  </a:lnTo>
                  <a:lnTo>
                    <a:pt x="12039" y="711"/>
                  </a:lnTo>
                  <a:lnTo>
                    <a:pt x="10160" y="0"/>
                  </a:lnTo>
                  <a:lnTo>
                    <a:pt x="5689" y="0"/>
                  </a:lnTo>
                  <a:lnTo>
                    <a:pt x="3810" y="736"/>
                  </a:lnTo>
                  <a:lnTo>
                    <a:pt x="762" y="3683"/>
                  </a:lnTo>
                  <a:lnTo>
                    <a:pt x="63" y="5334"/>
                  </a:lnTo>
                  <a:lnTo>
                    <a:pt x="0" y="9753"/>
                  </a:lnTo>
                  <a:lnTo>
                    <a:pt x="762" y="11582"/>
                  </a:lnTo>
                  <a:lnTo>
                    <a:pt x="3810" y="14630"/>
                  </a:lnTo>
                  <a:lnTo>
                    <a:pt x="5689" y="15392"/>
                  </a:lnTo>
                  <a:lnTo>
                    <a:pt x="10261" y="15392"/>
                  </a:lnTo>
                  <a:lnTo>
                    <a:pt x="12166" y="14630"/>
                  </a:lnTo>
                  <a:lnTo>
                    <a:pt x="15113" y="11582"/>
                  </a:lnTo>
                  <a:lnTo>
                    <a:pt x="15824" y="9753"/>
                  </a:lnTo>
                  <a:lnTo>
                    <a:pt x="15849" y="5334"/>
                  </a:lnTo>
                  <a:close/>
                </a:path>
                <a:path w="57150" h="113665">
                  <a:moveTo>
                    <a:pt x="56692" y="0"/>
                  </a:moveTo>
                  <a:lnTo>
                    <a:pt x="45872" y="0"/>
                  </a:lnTo>
                  <a:lnTo>
                    <a:pt x="45872" y="113080"/>
                  </a:lnTo>
                  <a:lnTo>
                    <a:pt x="56692" y="113080"/>
                  </a:lnTo>
                  <a:lnTo>
                    <a:pt x="56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907342" y="7369855"/>
              <a:ext cx="81432" cy="81532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013366" y="7337545"/>
              <a:ext cx="229212" cy="113842"/>
            </a:xfrm>
            <a:prstGeom prst="rect">
              <a:avLst/>
            </a:prstGeom>
          </p:spPr>
        </p:pic>
      </p:grpSp>
      <p:pic>
        <p:nvPicPr>
          <p:cNvPr id="123" name="object 123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4346545" y="7352938"/>
            <a:ext cx="147319" cy="98449"/>
          </a:xfrm>
          <a:prstGeom prst="rect">
            <a:avLst/>
          </a:prstGeom>
        </p:spPr>
      </p:pic>
      <p:grpSp>
        <p:nvGrpSpPr>
          <p:cNvPr id="124" name="object 124" descr=""/>
          <p:cNvGrpSpPr/>
          <p:nvPr/>
        </p:nvGrpSpPr>
        <p:grpSpPr>
          <a:xfrm>
            <a:off x="4602304" y="7337545"/>
            <a:ext cx="374650" cy="135890"/>
            <a:chOff x="4602304" y="7337545"/>
            <a:chExt cx="374650" cy="135890"/>
          </a:xfrm>
        </p:grpSpPr>
        <p:sp>
          <p:nvSpPr>
            <p:cNvPr id="125" name="object 125" descr=""/>
            <p:cNvSpPr/>
            <p:nvPr/>
          </p:nvSpPr>
          <p:spPr>
            <a:xfrm>
              <a:off x="4602304" y="7337545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5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637714" y="7369855"/>
              <a:ext cx="254764" cy="81532"/>
            </a:xfrm>
            <a:prstGeom prst="rect">
              <a:avLst/>
            </a:prstGeom>
          </p:spPr>
        </p:pic>
        <p:sp>
          <p:nvSpPr>
            <p:cNvPr id="127" name="object 127" descr=""/>
            <p:cNvSpPr/>
            <p:nvPr/>
          </p:nvSpPr>
          <p:spPr>
            <a:xfrm>
              <a:off x="4924323" y="7337548"/>
              <a:ext cx="52705" cy="135890"/>
            </a:xfrm>
            <a:custGeom>
              <a:avLst/>
              <a:gdLst/>
              <a:ahLst/>
              <a:cxnLst/>
              <a:rect l="l" t="t" r="r" b="b"/>
              <a:pathLst>
                <a:path w="52704" h="135890">
                  <a:moveTo>
                    <a:pt x="10820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0820" y="113080"/>
                  </a:lnTo>
                  <a:lnTo>
                    <a:pt x="10820" y="0"/>
                  </a:lnTo>
                  <a:close/>
                </a:path>
                <a:path w="52704" h="135890">
                  <a:moveTo>
                    <a:pt x="50825" y="113690"/>
                  </a:moveTo>
                  <a:lnTo>
                    <a:pt x="44818" y="113690"/>
                  </a:lnTo>
                  <a:lnTo>
                    <a:pt x="42481" y="113690"/>
                  </a:lnTo>
                  <a:lnTo>
                    <a:pt x="42037" y="113690"/>
                  </a:lnTo>
                  <a:lnTo>
                    <a:pt x="36893" y="135331"/>
                  </a:lnTo>
                  <a:lnTo>
                    <a:pt x="44208" y="135331"/>
                  </a:lnTo>
                  <a:lnTo>
                    <a:pt x="50609" y="114300"/>
                  </a:lnTo>
                  <a:lnTo>
                    <a:pt x="50825" y="113690"/>
                  </a:lnTo>
                  <a:close/>
                </a:path>
                <a:path w="52704" h="135890">
                  <a:moveTo>
                    <a:pt x="52527" y="107137"/>
                  </a:moveTo>
                  <a:lnTo>
                    <a:pt x="52501" y="103022"/>
                  </a:lnTo>
                  <a:lnTo>
                    <a:pt x="51841" y="101295"/>
                  </a:lnTo>
                  <a:lnTo>
                    <a:pt x="48907" y="98044"/>
                  </a:lnTo>
                  <a:lnTo>
                    <a:pt x="47002" y="97231"/>
                  </a:lnTo>
                  <a:lnTo>
                    <a:pt x="42430" y="97231"/>
                  </a:lnTo>
                  <a:lnTo>
                    <a:pt x="40525" y="97993"/>
                  </a:lnTo>
                  <a:lnTo>
                    <a:pt x="37376" y="101041"/>
                  </a:lnTo>
                  <a:lnTo>
                    <a:pt x="36588" y="103022"/>
                  </a:lnTo>
                  <a:lnTo>
                    <a:pt x="36588" y="107899"/>
                  </a:lnTo>
                  <a:lnTo>
                    <a:pt x="37376" y="109880"/>
                  </a:lnTo>
                  <a:lnTo>
                    <a:pt x="40525" y="112928"/>
                  </a:lnTo>
                  <a:lnTo>
                    <a:pt x="42075" y="113538"/>
                  </a:lnTo>
                  <a:lnTo>
                    <a:pt x="44780" y="113538"/>
                  </a:lnTo>
                  <a:lnTo>
                    <a:pt x="50876" y="113538"/>
                  </a:lnTo>
                  <a:lnTo>
                    <a:pt x="51523" y="111658"/>
                  </a:lnTo>
                  <a:lnTo>
                    <a:pt x="52133" y="109626"/>
                  </a:lnTo>
                  <a:lnTo>
                    <a:pt x="52324" y="108712"/>
                  </a:lnTo>
                  <a:lnTo>
                    <a:pt x="52527" y="1071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8" name="object 128" descr=""/>
          <p:cNvGrpSpPr/>
          <p:nvPr/>
        </p:nvGrpSpPr>
        <p:grpSpPr>
          <a:xfrm>
            <a:off x="5086367" y="7337545"/>
            <a:ext cx="654685" cy="143510"/>
            <a:chOff x="5086367" y="7337545"/>
            <a:chExt cx="654685" cy="143510"/>
          </a:xfrm>
        </p:grpSpPr>
        <p:pic>
          <p:nvPicPr>
            <p:cNvPr id="129" name="object 129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086367" y="7369855"/>
              <a:ext cx="230277" cy="111095"/>
            </a:xfrm>
            <a:prstGeom prst="rect">
              <a:avLst/>
            </a:prstGeom>
          </p:spPr>
        </p:pic>
        <p:sp>
          <p:nvSpPr>
            <p:cNvPr id="130" name="object 130" descr=""/>
            <p:cNvSpPr/>
            <p:nvPr/>
          </p:nvSpPr>
          <p:spPr>
            <a:xfrm>
              <a:off x="5346824" y="7337545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5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5">
                  <a:moveTo>
                    <a:pt x="10158" y="0"/>
                  </a:moveTo>
                  <a:lnTo>
                    <a:pt x="5688" y="0"/>
                  </a:lnTo>
                  <a:lnTo>
                    <a:pt x="3808" y="737"/>
                  </a:lnTo>
                  <a:lnTo>
                    <a:pt x="759" y="3683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8" y="15393"/>
                  </a:lnTo>
                  <a:lnTo>
                    <a:pt x="10260" y="15393"/>
                  </a:lnTo>
                  <a:lnTo>
                    <a:pt x="12164" y="14630"/>
                  </a:lnTo>
                  <a:lnTo>
                    <a:pt x="15112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7"/>
                  </a:lnTo>
                  <a:lnTo>
                    <a:pt x="12038" y="708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384671" y="7369855"/>
              <a:ext cx="81431" cy="81532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0695" y="7369855"/>
              <a:ext cx="73760" cy="80769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589503" y="7369855"/>
              <a:ext cx="67154" cy="81532"/>
            </a:xfrm>
            <a:prstGeom prst="rect">
              <a:avLst/>
            </a:prstGeom>
          </p:spPr>
        </p:pic>
        <p:sp>
          <p:nvSpPr>
            <p:cNvPr id="134" name="object 134" descr=""/>
            <p:cNvSpPr/>
            <p:nvPr/>
          </p:nvSpPr>
          <p:spPr>
            <a:xfrm>
              <a:off x="5688508" y="7337548"/>
              <a:ext cx="52705" cy="135890"/>
            </a:xfrm>
            <a:custGeom>
              <a:avLst/>
              <a:gdLst/>
              <a:ahLst/>
              <a:cxnLst/>
              <a:rect l="l" t="t" r="r" b="b"/>
              <a:pathLst>
                <a:path w="52704" h="135890">
                  <a:moveTo>
                    <a:pt x="10820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0820" y="113080"/>
                  </a:lnTo>
                  <a:lnTo>
                    <a:pt x="10820" y="0"/>
                  </a:lnTo>
                  <a:close/>
                </a:path>
                <a:path w="52704" h="135890">
                  <a:moveTo>
                    <a:pt x="50812" y="113690"/>
                  </a:moveTo>
                  <a:lnTo>
                    <a:pt x="44805" y="113690"/>
                  </a:lnTo>
                  <a:lnTo>
                    <a:pt x="42468" y="113690"/>
                  </a:lnTo>
                  <a:lnTo>
                    <a:pt x="42024" y="113690"/>
                  </a:lnTo>
                  <a:lnTo>
                    <a:pt x="36880" y="135331"/>
                  </a:lnTo>
                  <a:lnTo>
                    <a:pt x="44196" y="135331"/>
                  </a:lnTo>
                  <a:lnTo>
                    <a:pt x="50596" y="114300"/>
                  </a:lnTo>
                  <a:lnTo>
                    <a:pt x="50812" y="113690"/>
                  </a:lnTo>
                  <a:close/>
                </a:path>
                <a:path w="52704" h="135890">
                  <a:moveTo>
                    <a:pt x="52527" y="107137"/>
                  </a:moveTo>
                  <a:lnTo>
                    <a:pt x="52501" y="103022"/>
                  </a:lnTo>
                  <a:lnTo>
                    <a:pt x="51841" y="101295"/>
                  </a:lnTo>
                  <a:lnTo>
                    <a:pt x="48895" y="98044"/>
                  </a:lnTo>
                  <a:lnTo>
                    <a:pt x="46990" y="97231"/>
                  </a:lnTo>
                  <a:lnTo>
                    <a:pt x="42418" y="97231"/>
                  </a:lnTo>
                  <a:lnTo>
                    <a:pt x="40513" y="97993"/>
                  </a:lnTo>
                  <a:lnTo>
                    <a:pt x="37363" y="101041"/>
                  </a:lnTo>
                  <a:lnTo>
                    <a:pt x="36576" y="103022"/>
                  </a:lnTo>
                  <a:lnTo>
                    <a:pt x="36576" y="107899"/>
                  </a:lnTo>
                  <a:lnTo>
                    <a:pt x="37363" y="109880"/>
                  </a:lnTo>
                  <a:lnTo>
                    <a:pt x="40513" y="112928"/>
                  </a:lnTo>
                  <a:lnTo>
                    <a:pt x="42062" y="113538"/>
                  </a:lnTo>
                  <a:lnTo>
                    <a:pt x="44767" y="113538"/>
                  </a:lnTo>
                  <a:lnTo>
                    <a:pt x="50876" y="113538"/>
                  </a:lnTo>
                  <a:lnTo>
                    <a:pt x="51511" y="111658"/>
                  </a:lnTo>
                  <a:lnTo>
                    <a:pt x="52120" y="109626"/>
                  </a:lnTo>
                  <a:lnTo>
                    <a:pt x="52324" y="108712"/>
                  </a:lnTo>
                  <a:lnTo>
                    <a:pt x="52527" y="1071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5" name="object 135" descr=""/>
          <p:cNvGrpSpPr/>
          <p:nvPr/>
        </p:nvGrpSpPr>
        <p:grpSpPr>
          <a:xfrm>
            <a:off x="5843893" y="7337545"/>
            <a:ext cx="278130" cy="114300"/>
            <a:chOff x="5843893" y="7337545"/>
            <a:chExt cx="278130" cy="114300"/>
          </a:xfrm>
        </p:grpSpPr>
        <p:pic>
          <p:nvPicPr>
            <p:cNvPr id="136" name="object 136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843893" y="7369855"/>
              <a:ext cx="67154" cy="81532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2901" y="7369855"/>
              <a:ext cx="73760" cy="80769"/>
            </a:xfrm>
            <a:prstGeom prst="rect">
              <a:avLst/>
            </a:prstGeom>
          </p:spPr>
        </p:pic>
        <p:pic>
          <p:nvPicPr>
            <p:cNvPr id="138" name="object 138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040285" y="7337545"/>
              <a:ext cx="81230" cy="113842"/>
            </a:xfrm>
            <a:prstGeom prst="rect">
              <a:avLst/>
            </a:prstGeom>
          </p:spPr>
        </p:pic>
      </p:grpSp>
      <p:grpSp>
        <p:nvGrpSpPr>
          <p:cNvPr id="139" name="object 139" descr=""/>
          <p:cNvGrpSpPr/>
          <p:nvPr/>
        </p:nvGrpSpPr>
        <p:grpSpPr>
          <a:xfrm>
            <a:off x="6237979" y="7337545"/>
            <a:ext cx="612775" cy="114300"/>
            <a:chOff x="6237979" y="7337545"/>
            <a:chExt cx="612775" cy="114300"/>
          </a:xfrm>
        </p:grpSpPr>
        <p:pic>
          <p:nvPicPr>
            <p:cNvPr id="140" name="object 14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7979" y="7369855"/>
              <a:ext cx="73760" cy="80769"/>
            </a:xfrm>
            <a:prstGeom prst="rect">
              <a:avLst/>
            </a:prstGeom>
          </p:spPr>
        </p:pic>
        <p:pic>
          <p:nvPicPr>
            <p:cNvPr id="141" name="object 141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336788" y="7369855"/>
              <a:ext cx="67154" cy="81532"/>
            </a:xfrm>
            <a:prstGeom prst="rect">
              <a:avLst/>
            </a:prstGeom>
          </p:spPr>
        </p:pic>
        <p:sp>
          <p:nvSpPr>
            <p:cNvPr id="142" name="object 142" descr=""/>
            <p:cNvSpPr/>
            <p:nvPr/>
          </p:nvSpPr>
          <p:spPr>
            <a:xfrm>
              <a:off x="6423292" y="7337548"/>
              <a:ext cx="90805" cy="114300"/>
            </a:xfrm>
            <a:custGeom>
              <a:avLst/>
              <a:gdLst/>
              <a:ahLst/>
              <a:cxnLst/>
              <a:rect l="l" t="t" r="r" b="b"/>
              <a:pathLst>
                <a:path w="90804" h="114300">
                  <a:moveTo>
                    <a:pt x="14325" y="33070"/>
                  </a:moveTo>
                  <a:lnTo>
                    <a:pt x="0" y="33070"/>
                  </a:lnTo>
                  <a:lnTo>
                    <a:pt x="0" y="42062"/>
                  </a:lnTo>
                  <a:lnTo>
                    <a:pt x="14325" y="42062"/>
                  </a:lnTo>
                  <a:lnTo>
                    <a:pt x="14325" y="33070"/>
                  </a:lnTo>
                  <a:close/>
                </a:path>
                <a:path w="90804" h="114300">
                  <a:moveTo>
                    <a:pt x="54711" y="108204"/>
                  </a:moveTo>
                  <a:lnTo>
                    <a:pt x="52920" y="104546"/>
                  </a:lnTo>
                  <a:lnTo>
                    <a:pt x="50901" y="100431"/>
                  </a:lnTo>
                  <a:lnTo>
                    <a:pt x="47752" y="103174"/>
                  </a:lnTo>
                  <a:lnTo>
                    <a:pt x="43789" y="104546"/>
                  </a:lnTo>
                  <a:lnTo>
                    <a:pt x="34544" y="104546"/>
                  </a:lnTo>
                  <a:lnTo>
                    <a:pt x="31115" y="103276"/>
                  </a:lnTo>
                  <a:lnTo>
                    <a:pt x="26339" y="98196"/>
                  </a:lnTo>
                  <a:lnTo>
                    <a:pt x="25146" y="94589"/>
                  </a:lnTo>
                  <a:lnTo>
                    <a:pt x="25146" y="42062"/>
                  </a:lnTo>
                  <a:lnTo>
                    <a:pt x="49530" y="42062"/>
                  </a:lnTo>
                  <a:lnTo>
                    <a:pt x="49530" y="33070"/>
                  </a:lnTo>
                  <a:lnTo>
                    <a:pt x="25146" y="33070"/>
                  </a:lnTo>
                  <a:lnTo>
                    <a:pt x="25146" y="15392"/>
                  </a:lnTo>
                  <a:lnTo>
                    <a:pt x="14325" y="15392"/>
                  </a:lnTo>
                  <a:lnTo>
                    <a:pt x="14414" y="98196"/>
                  </a:lnTo>
                  <a:lnTo>
                    <a:pt x="16357" y="103682"/>
                  </a:lnTo>
                  <a:lnTo>
                    <a:pt x="24485" y="111810"/>
                  </a:lnTo>
                  <a:lnTo>
                    <a:pt x="30276" y="113842"/>
                  </a:lnTo>
                  <a:lnTo>
                    <a:pt x="40944" y="113842"/>
                  </a:lnTo>
                  <a:lnTo>
                    <a:pt x="44018" y="113385"/>
                  </a:lnTo>
                  <a:lnTo>
                    <a:pt x="50012" y="111556"/>
                  </a:lnTo>
                  <a:lnTo>
                    <a:pt x="52578" y="110134"/>
                  </a:lnTo>
                  <a:lnTo>
                    <a:pt x="54711" y="108204"/>
                  </a:lnTo>
                  <a:close/>
                </a:path>
                <a:path w="90804" h="114300">
                  <a:moveTo>
                    <a:pt x="87630" y="33070"/>
                  </a:moveTo>
                  <a:lnTo>
                    <a:pt x="76809" y="33070"/>
                  </a:lnTo>
                  <a:lnTo>
                    <a:pt x="76962" y="113080"/>
                  </a:lnTo>
                  <a:lnTo>
                    <a:pt x="87630" y="113080"/>
                  </a:lnTo>
                  <a:lnTo>
                    <a:pt x="87630" y="33070"/>
                  </a:lnTo>
                  <a:close/>
                </a:path>
                <a:path w="90804" h="114300">
                  <a:moveTo>
                    <a:pt x="90220" y="5334"/>
                  </a:moveTo>
                  <a:lnTo>
                    <a:pt x="89458" y="3556"/>
                  </a:lnTo>
                  <a:lnTo>
                    <a:pt x="86410" y="711"/>
                  </a:lnTo>
                  <a:lnTo>
                    <a:pt x="84531" y="0"/>
                  </a:lnTo>
                  <a:lnTo>
                    <a:pt x="80060" y="0"/>
                  </a:lnTo>
                  <a:lnTo>
                    <a:pt x="78181" y="736"/>
                  </a:lnTo>
                  <a:lnTo>
                    <a:pt x="75133" y="3683"/>
                  </a:lnTo>
                  <a:lnTo>
                    <a:pt x="74434" y="5334"/>
                  </a:lnTo>
                  <a:lnTo>
                    <a:pt x="74371" y="9753"/>
                  </a:lnTo>
                  <a:lnTo>
                    <a:pt x="75133" y="11582"/>
                  </a:lnTo>
                  <a:lnTo>
                    <a:pt x="78181" y="14630"/>
                  </a:lnTo>
                  <a:lnTo>
                    <a:pt x="80060" y="15392"/>
                  </a:lnTo>
                  <a:lnTo>
                    <a:pt x="84632" y="15392"/>
                  </a:lnTo>
                  <a:lnTo>
                    <a:pt x="86537" y="14630"/>
                  </a:lnTo>
                  <a:lnTo>
                    <a:pt x="89484" y="11582"/>
                  </a:lnTo>
                  <a:lnTo>
                    <a:pt x="90208" y="9753"/>
                  </a:lnTo>
                  <a:lnTo>
                    <a:pt x="90220" y="5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3" name="object 143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535519" y="7369855"/>
              <a:ext cx="81432" cy="81532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1542" y="7369855"/>
              <a:ext cx="73760" cy="80769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740351" y="7369855"/>
              <a:ext cx="67154" cy="81532"/>
            </a:xfrm>
            <a:prstGeom prst="rect">
              <a:avLst/>
            </a:prstGeom>
          </p:spPr>
        </p:pic>
        <p:sp>
          <p:nvSpPr>
            <p:cNvPr id="146" name="object 146" descr=""/>
            <p:cNvSpPr/>
            <p:nvPr/>
          </p:nvSpPr>
          <p:spPr>
            <a:xfrm>
              <a:off x="6839358" y="7337545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5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7" name="object 147" descr=""/>
          <p:cNvGrpSpPr/>
          <p:nvPr/>
        </p:nvGrpSpPr>
        <p:grpSpPr>
          <a:xfrm>
            <a:off x="696495" y="7547702"/>
            <a:ext cx="3100070" cy="143510"/>
            <a:chOff x="696495" y="7547702"/>
            <a:chExt cx="3100070" cy="143510"/>
          </a:xfrm>
        </p:grpSpPr>
        <p:pic>
          <p:nvPicPr>
            <p:cNvPr id="148" name="object 148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96495" y="7547702"/>
              <a:ext cx="3070727" cy="143405"/>
            </a:xfrm>
            <a:prstGeom prst="rect">
              <a:avLst/>
            </a:prstGeom>
          </p:spPr>
        </p:pic>
        <p:sp>
          <p:nvSpPr>
            <p:cNvPr id="149" name="object 149" descr=""/>
            <p:cNvSpPr/>
            <p:nvPr/>
          </p:nvSpPr>
          <p:spPr>
            <a:xfrm>
              <a:off x="3780029" y="7644930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10309" y="0"/>
                  </a:moveTo>
                  <a:lnTo>
                    <a:pt x="5838" y="0"/>
                  </a:lnTo>
                  <a:lnTo>
                    <a:pt x="3934" y="763"/>
                  </a:lnTo>
                  <a:lnTo>
                    <a:pt x="784" y="3812"/>
                  </a:lnTo>
                  <a:lnTo>
                    <a:pt x="0" y="5792"/>
                  </a:lnTo>
                  <a:lnTo>
                    <a:pt x="0" y="10566"/>
                  </a:lnTo>
                  <a:lnTo>
                    <a:pt x="784" y="12550"/>
                  </a:lnTo>
                  <a:lnTo>
                    <a:pt x="3934" y="15800"/>
                  </a:lnTo>
                  <a:lnTo>
                    <a:pt x="5838" y="16614"/>
                  </a:lnTo>
                  <a:lnTo>
                    <a:pt x="8074" y="16614"/>
                  </a:lnTo>
                  <a:lnTo>
                    <a:pt x="10309" y="16614"/>
                  </a:lnTo>
                  <a:lnTo>
                    <a:pt x="12214" y="15800"/>
                  </a:lnTo>
                  <a:lnTo>
                    <a:pt x="15364" y="12550"/>
                  </a:lnTo>
                  <a:lnTo>
                    <a:pt x="16153" y="10566"/>
                  </a:lnTo>
                  <a:lnTo>
                    <a:pt x="16153" y="5792"/>
                  </a:lnTo>
                  <a:lnTo>
                    <a:pt x="15364" y="3812"/>
                  </a:lnTo>
                  <a:lnTo>
                    <a:pt x="12214" y="763"/>
                  </a:lnTo>
                  <a:lnTo>
                    <a:pt x="1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0" name="object 150" descr="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695124" y="7764260"/>
            <a:ext cx="241556" cy="107442"/>
          </a:xfrm>
          <a:prstGeom prst="rect">
            <a:avLst/>
          </a:prstGeom>
        </p:spPr>
      </p:pic>
      <p:grpSp>
        <p:nvGrpSpPr>
          <p:cNvPr id="151" name="object 151" descr=""/>
          <p:cNvGrpSpPr/>
          <p:nvPr/>
        </p:nvGrpSpPr>
        <p:grpSpPr>
          <a:xfrm>
            <a:off x="1043844" y="7757859"/>
            <a:ext cx="345440" cy="114300"/>
            <a:chOff x="1043844" y="7757859"/>
            <a:chExt cx="345440" cy="114300"/>
          </a:xfrm>
        </p:grpSpPr>
        <p:pic>
          <p:nvPicPr>
            <p:cNvPr id="152" name="object 152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043844" y="7757859"/>
              <a:ext cx="73760" cy="113079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141433" y="7790169"/>
              <a:ext cx="247748" cy="81532"/>
            </a:xfrm>
            <a:prstGeom prst="rect">
              <a:avLst/>
            </a:prstGeom>
          </p:spPr>
        </p:pic>
      </p:grpSp>
      <p:pic>
        <p:nvPicPr>
          <p:cNvPr id="154" name="object 154" descr="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1496347" y="7757859"/>
            <a:ext cx="747219" cy="142646"/>
          </a:xfrm>
          <a:prstGeom prst="rect">
            <a:avLst/>
          </a:prstGeom>
        </p:spPr>
      </p:pic>
      <p:grpSp>
        <p:nvGrpSpPr>
          <p:cNvPr id="155" name="object 155" descr=""/>
          <p:cNvGrpSpPr/>
          <p:nvPr/>
        </p:nvGrpSpPr>
        <p:grpSpPr>
          <a:xfrm>
            <a:off x="2344943" y="7757859"/>
            <a:ext cx="328295" cy="114300"/>
            <a:chOff x="2344943" y="7757859"/>
            <a:chExt cx="328295" cy="114300"/>
          </a:xfrm>
        </p:grpSpPr>
        <p:pic>
          <p:nvPicPr>
            <p:cNvPr id="156" name="object 156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344943" y="7757859"/>
              <a:ext cx="233478" cy="113842"/>
            </a:xfrm>
            <a:prstGeom prst="rect">
              <a:avLst/>
            </a:prstGeom>
          </p:spPr>
        </p:pic>
        <p:pic>
          <p:nvPicPr>
            <p:cNvPr id="157" name="object 15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99301" y="7757859"/>
              <a:ext cx="73760" cy="113079"/>
            </a:xfrm>
            <a:prstGeom prst="rect">
              <a:avLst/>
            </a:prstGeom>
          </p:spPr>
        </p:pic>
      </p:grpSp>
      <p:grpSp>
        <p:nvGrpSpPr>
          <p:cNvPr id="158" name="object 158" descr=""/>
          <p:cNvGrpSpPr/>
          <p:nvPr/>
        </p:nvGrpSpPr>
        <p:grpSpPr>
          <a:xfrm>
            <a:off x="2776265" y="7757859"/>
            <a:ext cx="510540" cy="114300"/>
            <a:chOff x="2776265" y="7757859"/>
            <a:chExt cx="510540" cy="114300"/>
          </a:xfrm>
        </p:grpSpPr>
        <p:pic>
          <p:nvPicPr>
            <p:cNvPr id="159" name="object 159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776265" y="7790169"/>
              <a:ext cx="329947" cy="81532"/>
            </a:xfrm>
            <a:prstGeom prst="rect">
              <a:avLst/>
            </a:prstGeom>
          </p:spPr>
        </p:pic>
        <p:pic>
          <p:nvPicPr>
            <p:cNvPr id="160" name="object 160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129530" y="7790169"/>
              <a:ext cx="115671" cy="81532"/>
            </a:xfrm>
            <a:prstGeom prst="rect">
              <a:avLst/>
            </a:prstGeom>
          </p:spPr>
        </p:pic>
        <p:sp>
          <p:nvSpPr>
            <p:cNvPr id="161" name="object 161" descr=""/>
            <p:cNvSpPr/>
            <p:nvPr/>
          </p:nvSpPr>
          <p:spPr>
            <a:xfrm>
              <a:off x="3275834" y="7757859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5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2" name="object 162" descr="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3393821" y="7757859"/>
            <a:ext cx="873047" cy="142646"/>
          </a:xfrm>
          <a:prstGeom prst="rect">
            <a:avLst/>
          </a:prstGeom>
        </p:spPr>
      </p:pic>
      <p:pic>
        <p:nvPicPr>
          <p:cNvPr id="163" name="object 163" descr="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4368505" y="7757859"/>
            <a:ext cx="650553" cy="143405"/>
          </a:xfrm>
          <a:prstGeom prst="rect">
            <a:avLst/>
          </a:prstGeom>
        </p:spPr>
      </p:pic>
      <p:grpSp>
        <p:nvGrpSpPr>
          <p:cNvPr id="164" name="object 164" descr=""/>
          <p:cNvGrpSpPr/>
          <p:nvPr/>
        </p:nvGrpSpPr>
        <p:grpSpPr>
          <a:xfrm>
            <a:off x="5131864" y="7757859"/>
            <a:ext cx="118745" cy="113664"/>
            <a:chOff x="5131864" y="7757859"/>
            <a:chExt cx="118745" cy="113664"/>
          </a:xfrm>
        </p:grpSpPr>
        <p:sp>
          <p:nvSpPr>
            <p:cNvPr id="165" name="object 165" descr=""/>
            <p:cNvSpPr/>
            <p:nvPr/>
          </p:nvSpPr>
          <p:spPr>
            <a:xfrm>
              <a:off x="5131864" y="7757859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5">
                  <a:moveTo>
                    <a:pt x="13258" y="33069"/>
                  </a:moveTo>
                  <a:lnTo>
                    <a:pt x="2437" y="33069"/>
                  </a:lnTo>
                  <a:lnTo>
                    <a:pt x="2589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5">
                  <a:moveTo>
                    <a:pt x="10160" y="0"/>
                  </a:moveTo>
                  <a:lnTo>
                    <a:pt x="5688" y="0"/>
                  </a:lnTo>
                  <a:lnTo>
                    <a:pt x="3808" y="737"/>
                  </a:lnTo>
                  <a:lnTo>
                    <a:pt x="760" y="3682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60" y="11581"/>
                  </a:lnTo>
                  <a:lnTo>
                    <a:pt x="3808" y="14630"/>
                  </a:lnTo>
                  <a:lnTo>
                    <a:pt x="5688" y="15393"/>
                  </a:lnTo>
                  <a:lnTo>
                    <a:pt x="10260" y="15393"/>
                  </a:lnTo>
                  <a:lnTo>
                    <a:pt x="12165" y="14630"/>
                  </a:lnTo>
                  <a:lnTo>
                    <a:pt x="15112" y="11581"/>
                  </a:lnTo>
                  <a:lnTo>
                    <a:pt x="15828" y="9752"/>
                  </a:lnTo>
                  <a:lnTo>
                    <a:pt x="15848" y="5335"/>
                  </a:lnTo>
                  <a:lnTo>
                    <a:pt x="15087" y="3557"/>
                  </a:lnTo>
                  <a:lnTo>
                    <a:pt x="12038" y="709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6" name="object 16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6518" y="7790169"/>
              <a:ext cx="73760" cy="80769"/>
            </a:xfrm>
            <a:prstGeom prst="rect">
              <a:avLst/>
            </a:prstGeom>
          </p:spPr>
        </p:pic>
      </p:grpSp>
      <p:grpSp>
        <p:nvGrpSpPr>
          <p:cNvPr id="167" name="object 167" descr=""/>
          <p:cNvGrpSpPr/>
          <p:nvPr/>
        </p:nvGrpSpPr>
        <p:grpSpPr>
          <a:xfrm>
            <a:off x="5364608" y="7757859"/>
            <a:ext cx="347345" cy="114300"/>
            <a:chOff x="5364608" y="7757859"/>
            <a:chExt cx="347345" cy="114300"/>
          </a:xfrm>
        </p:grpSpPr>
        <p:pic>
          <p:nvPicPr>
            <p:cNvPr id="168" name="object 168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364608" y="7790169"/>
              <a:ext cx="133755" cy="81532"/>
            </a:xfrm>
            <a:prstGeom prst="rect">
              <a:avLst/>
            </a:prstGeom>
          </p:spPr>
        </p:pic>
        <p:sp>
          <p:nvSpPr>
            <p:cNvPr id="169" name="object 169" descr=""/>
            <p:cNvSpPr/>
            <p:nvPr/>
          </p:nvSpPr>
          <p:spPr>
            <a:xfrm>
              <a:off x="5521733" y="7757859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5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0" name="object 170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555872" y="7790169"/>
              <a:ext cx="155905" cy="81532"/>
            </a:xfrm>
            <a:prstGeom prst="rect">
              <a:avLst/>
            </a:prstGeom>
          </p:spPr>
        </p:pic>
      </p:grpSp>
      <p:grpSp>
        <p:nvGrpSpPr>
          <p:cNvPr id="171" name="object 171" descr=""/>
          <p:cNvGrpSpPr/>
          <p:nvPr/>
        </p:nvGrpSpPr>
        <p:grpSpPr>
          <a:xfrm>
            <a:off x="5816660" y="7757859"/>
            <a:ext cx="577215" cy="143510"/>
            <a:chOff x="5816660" y="7757859"/>
            <a:chExt cx="577215" cy="143510"/>
          </a:xfrm>
        </p:grpSpPr>
        <p:pic>
          <p:nvPicPr>
            <p:cNvPr id="172" name="object 172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816660" y="7790169"/>
              <a:ext cx="115671" cy="81532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962964" y="7790169"/>
              <a:ext cx="73760" cy="80769"/>
            </a:xfrm>
            <a:prstGeom prst="rect">
              <a:avLst/>
            </a:prstGeom>
          </p:spPr>
        </p:pic>
        <p:pic>
          <p:nvPicPr>
            <p:cNvPr id="174" name="object 174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059127" y="7790169"/>
              <a:ext cx="82296" cy="111095"/>
            </a:xfrm>
            <a:prstGeom prst="rect">
              <a:avLst/>
            </a:prstGeom>
          </p:spPr>
        </p:pic>
        <p:sp>
          <p:nvSpPr>
            <p:cNvPr id="175" name="object 175" descr=""/>
            <p:cNvSpPr/>
            <p:nvPr/>
          </p:nvSpPr>
          <p:spPr>
            <a:xfrm>
              <a:off x="6170382" y="7757859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5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5">
                  <a:moveTo>
                    <a:pt x="10158" y="0"/>
                  </a:moveTo>
                  <a:lnTo>
                    <a:pt x="5687" y="0"/>
                  </a:lnTo>
                  <a:lnTo>
                    <a:pt x="3808" y="737"/>
                  </a:lnTo>
                  <a:lnTo>
                    <a:pt x="759" y="3682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7" y="15393"/>
                  </a:lnTo>
                  <a:lnTo>
                    <a:pt x="10259" y="15393"/>
                  </a:lnTo>
                  <a:lnTo>
                    <a:pt x="12164" y="14630"/>
                  </a:lnTo>
                  <a:lnTo>
                    <a:pt x="15111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7"/>
                  </a:lnTo>
                  <a:lnTo>
                    <a:pt x="12038" y="709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6" name="object 17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5035" y="7790169"/>
              <a:ext cx="73761" cy="80769"/>
            </a:xfrm>
            <a:prstGeom prst="rect">
              <a:avLst/>
            </a:prstGeom>
          </p:spPr>
        </p:pic>
        <p:pic>
          <p:nvPicPr>
            <p:cNvPr id="177" name="object 177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311200" y="7790169"/>
              <a:ext cx="82295" cy="111095"/>
            </a:xfrm>
            <a:prstGeom prst="rect">
              <a:avLst/>
            </a:prstGeom>
          </p:spPr>
        </p:pic>
      </p:grpSp>
      <p:grpSp>
        <p:nvGrpSpPr>
          <p:cNvPr id="178" name="object 178" descr=""/>
          <p:cNvGrpSpPr/>
          <p:nvPr/>
        </p:nvGrpSpPr>
        <p:grpSpPr>
          <a:xfrm>
            <a:off x="6496243" y="7757096"/>
            <a:ext cx="354965" cy="114935"/>
            <a:chOff x="6496243" y="7757096"/>
            <a:chExt cx="354965" cy="114935"/>
          </a:xfrm>
        </p:grpSpPr>
        <p:pic>
          <p:nvPicPr>
            <p:cNvPr id="179" name="object 179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496243" y="7757096"/>
              <a:ext cx="199134" cy="114606"/>
            </a:xfrm>
            <a:prstGeom prst="rect">
              <a:avLst/>
            </a:prstGeom>
          </p:spPr>
        </p:pic>
        <p:pic>
          <p:nvPicPr>
            <p:cNvPr id="180" name="object 180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718748" y="7790169"/>
              <a:ext cx="132281" cy="80769"/>
            </a:xfrm>
            <a:prstGeom prst="rect">
              <a:avLst/>
            </a:prstGeom>
          </p:spPr>
        </p:pic>
      </p:grpSp>
      <p:grpSp>
        <p:nvGrpSpPr>
          <p:cNvPr id="181" name="object 181" descr=""/>
          <p:cNvGrpSpPr/>
          <p:nvPr/>
        </p:nvGrpSpPr>
        <p:grpSpPr>
          <a:xfrm>
            <a:off x="704574" y="7968016"/>
            <a:ext cx="6153785" cy="143510"/>
            <a:chOff x="704574" y="7968016"/>
            <a:chExt cx="6153785" cy="143510"/>
          </a:xfrm>
        </p:grpSpPr>
        <p:pic>
          <p:nvPicPr>
            <p:cNvPr id="182" name="object 182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04574" y="7968016"/>
              <a:ext cx="802374" cy="143405"/>
            </a:xfrm>
            <a:prstGeom prst="rect">
              <a:avLst/>
            </a:prstGeom>
          </p:spPr>
        </p:pic>
        <p:pic>
          <p:nvPicPr>
            <p:cNvPr id="183" name="object 183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536360" y="7968016"/>
              <a:ext cx="5322002" cy="142646"/>
            </a:xfrm>
            <a:prstGeom prst="rect">
              <a:avLst/>
            </a:prstGeom>
          </p:spPr>
        </p:pic>
      </p:grpSp>
      <p:grpSp>
        <p:nvGrpSpPr>
          <p:cNvPr id="184" name="object 184" descr=""/>
          <p:cNvGrpSpPr/>
          <p:nvPr/>
        </p:nvGrpSpPr>
        <p:grpSpPr>
          <a:xfrm>
            <a:off x="703811" y="8177411"/>
            <a:ext cx="5339715" cy="144780"/>
            <a:chOff x="703811" y="8177411"/>
            <a:chExt cx="5339715" cy="144780"/>
          </a:xfrm>
        </p:grpSpPr>
        <p:pic>
          <p:nvPicPr>
            <p:cNvPr id="185" name="object 185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03811" y="8178173"/>
              <a:ext cx="2825023" cy="142646"/>
            </a:xfrm>
            <a:prstGeom prst="rect">
              <a:avLst/>
            </a:prstGeom>
          </p:spPr>
        </p:pic>
        <p:pic>
          <p:nvPicPr>
            <p:cNvPr id="186" name="object 186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558246" y="8177411"/>
              <a:ext cx="2444422" cy="144169"/>
            </a:xfrm>
            <a:prstGeom prst="rect">
              <a:avLst/>
            </a:prstGeom>
          </p:spPr>
        </p:pic>
        <p:sp>
          <p:nvSpPr>
            <p:cNvPr id="187" name="object 187" descr=""/>
            <p:cNvSpPr/>
            <p:nvPr/>
          </p:nvSpPr>
          <p:spPr>
            <a:xfrm>
              <a:off x="6032080" y="8178173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5">
                  <a:moveTo>
                    <a:pt x="10821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0821" y="113080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8" name="object 188" descr=""/>
          <p:cNvGrpSpPr/>
          <p:nvPr/>
        </p:nvGrpSpPr>
        <p:grpSpPr>
          <a:xfrm>
            <a:off x="6097035" y="8178173"/>
            <a:ext cx="428625" cy="114300"/>
            <a:chOff x="6097035" y="8178173"/>
            <a:chExt cx="428625" cy="114300"/>
          </a:xfrm>
        </p:grpSpPr>
        <p:sp>
          <p:nvSpPr>
            <p:cNvPr id="189" name="object 189" descr=""/>
            <p:cNvSpPr/>
            <p:nvPr/>
          </p:nvSpPr>
          <p:spPr>
            <a:xfrm>
              <a:off x="6097035" y="8178173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5">
                  <a:moveTo>
                    <a:pt x="10821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0821" y="113080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129953" y="8210483"/>
              <a:ext cx="248867" cy="81532"/>
            </a:xfrm>
            <a:prstGeom prst="rect">
              <a:avLst/>
            </a:prstGeom>
          </p:spPr>
        </p:pic>
        <p:sp>
          <p:nvSpPr>
            <p:cNvPr id="191" name="object 191" descr=""/>
            <p:cNvSpPr/>
            <p:nvPr/>
          </p:nvSpPr>
          <p:spPr>
            <a:xfrm>
              <a:off x="6400914" y="8178174"/>
              <a:ext cx="125095" cy="114300"/>
            </a:xfrm>
            <a:custGeom>
              <a:avLst/>
              <a:gdLst/>
              <a:ahLst/>
              <a:cxnLst/>
              <a:rect l="l" t="t" r="r" b="b"/>
              <a:pathLst>
                <a:path w="125095" h="114300">
                  <a:moveTo>
                    <a:pt x="10820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0820" y="113080"/>
                  </a:lnTo>
                  <a:lnTo>
                    <a:pt x="10820" y="0"/>
                  </a:lnTo>
                  <a:close/>
                </a:path>
                <a:path w="125095" h="114300">
                  <a:moveTo>
                    <a:pt x="95554" y="86614"/>
                  </a:moveTo>
                  <a:lnTo>
                    <a:pt x="60223" y="67818"/>
                  </a:lnTo>
                  <a:lnTo>
                    <a:pt x="56819" y="67030"/>
                  </a:lnTo>
                  <a:lnTo>
                    <a:pt x="50622" y="65100"/>
                  </a:lnTo>
                  <a:lnTo>
                    <a:pt x="48133" y="63754"/>
                  </a:lnTo>
                  <a:lnTo>
                    <a:pt x="44373" y="60299"/>
                  </a:lnTo>
                  <a:lnTo>
                    <a:pt x="43434" y="57912"/>
                  </a:lnTo>
                  <a:lnTo>
                    <a:pt x="43434" y="51003"/>
                  </a:lnTo>
                  <a:lnTo>
                    <a:pt x="45135" y="47828"/>
                  </a:lnTo>
                  <a:lnTo>
                    <a:pt x="51943" y="42849"/>
                  </a:lnTo>
                  <a:lnTo>
                    <a:pt x="57251" y="41605"/>
                  </a:lnTo>
                  <a:lnTo>
                    <a:pt x="68529" y="41605"/>
                  </a:lnTo>
                  <a:lnTo>
                    <a:pt x="72593" y="42138"/>
                  </a:lnTo>
                  <a:lnTo>
                    <a:pt x="80721" y="44272"/>
                  </a:lnTo>
                  <a:lnTo>
                    <a:pt x="84531" y="46024"/>
                  </a:lnTo>
                  <a:lnTo>
                    <a:pt x="88087" y="48463"/>
                  </a:lnTo>
                  <a:lnTo>
                    <a:pt x="92811" y="39776"/>
                  </a:lnTo>
                  <a:lnTo>
                    <a:pt x="89458" y="37541"/>
                  </a:lnTo>
                  <a:lnTo>
                    <a:pt x="85191" y="35737"/>
                  </a:lnTo>
                  <a:lnTo>
                    <a:pt x="74828" y="32994"/>
                  </a:lnTo>
                  <a:lnTo>
                    <a:pt x="69646" y="32308"/>
                  </a:lnTo>
                  <a:lnTo>
                    <a:pt x="57658" y="32308"/>
                  </a:lnTo>
                  <a:lnTo>
                    <a:pt x="32766" y="50800"/>
                  </a:lnTo>
                  <a:lnTo>
                    <a:pt x="32766" y="59740"/>
                  </a:lnTo>
                  <a:lnTo>
                    <a:pt x="68072" y="78943"/>
                  </a:lnTo>
                  <a:lnTo>
                    <a:pt x="71475" y="79679"/>
                  </a:lnTo>
                  <a:lnTo>
                    <a:pt x="77571" y="81407"/>
                  </a:lnTo>
                  <a:lnTo>
                    <a:pt x="80035" y="82677"/>
                  </a:lnTo>
                  <a:lnTo>
                    <a:pt x="83794" y="86029"/>
                  </a:lnTo>
                  <a:lnTo>
                    <a:pt x="84734" y="88341"/>
                  </a:lnTo>
                  <a:lnTo>
                    <a:pt x="84734" y="95250"/>
                  </a:lnTo>
                  <a:lnTo>
                    <a:pt x="83058" y="98425"/>
                  </a:lnTo>
                  <a:lnTo>
                    <a:pt x="76352" y="103200"/>
                  </a:lnTo>
                  <a:lnTo>
                    <a:pt x="70866" y="104394"/>
                  </a:lnTo>
                  <a:lnTo>
                    <a:pt x="57658" y="104394"/>
                  </a:lnTo>
                  <a:lnTo>
                    <a:pt x="52324" y="103505"/>
                  </a:lnTo>
                  <a:lnTo>
                    <a:pt x="42164" y="99949"/>
                  </a:lnTo>
                  <a:lnTo>
                    <a:pt x="37998" y="97840"/>
                  </a:lnTo>
                  <a:lnTo>
                    <a:pt x="34747" y="95402"/>
                  </a:lnTo>
                  <a:lnTo>
                    <a:pt x="29870" y="103936"/>
                  </a:lnTo>
                  <a:lnTo>
                    <a:pt x="33223" y="106781"/>
                  </a:lnTo>
                  <a:lnTo>
                    <a:pt x="37846" y="109143"/>
                  </a:lnTo>
                  <a:lnTo>
                    <a:pt x="49631" y="112903"/>
                  </a:lnTo>
                  <a:lnTo>
                    <a:pt x="55880" y="113842"/>
                  </a:lnTo>
                  <a:lnTo>
                    <a:pt x="62484" y="113842"/>
                  </a:lnTo>
                  <a:lnTo>
                    <a:pt x="69494" y="113842"/>
                  </a:lnTo>
                  <a:lnTo>
                    <a:pt x="95554" y="95656"/>
                  </a:lnTo>
                  <a:lnTo>
                    <a:pt x="95554" y="86614"/>
                  </a:lnTo>
                  <a:close/>
                </a:path>
                <a:path w="125095" h="114300">
                  <a:moveTo>
                    <a:pt x="124510" y="103022"/>
                  </a:moveTo>
                  <a:lnTo>
                    <a:pt x="123723" y="101041"/>
                  </a:lnTo>
                  <a:lnTo>
                    <a:pt x="120573" y="97993"/>
                  </a:lnTo>
                  <a:lnTo>
                    <a:pt x="118668" y="97231"/>
                  </a:lnTo>
                  <a:lnTo>
                    <a:pt x="114198" y="97231"/>
                  </a:lnTo>
                  <a:lnTo>
                    <a:pt x="112293" y="97993"/>
                  </a:lnTo>
                  <a:lnTo>
                    <a:pt x="109143" y="101041"/>
                  </a:lnTo>
                  <a:lnTo>
                    <a:pt x="108356" y="103022"/>
                  </a:lnTo>
                  <a:lnTo>
                    <a:pt x="108356" y="107797"/>
                  </a:lnTo>
                  <a:lnTo>
                    <a:pt x="109143" y="109778"/>
                  </a:lnTo>
                  <a:lnTo>
                    <a:pt x="112293" y="113030"/>
                  </a:lnTo>
                  <a:lnTo>
                    <a:pt x="114198" y="113842"/>
                  </a:lnTo>
                  <a:lnTo>
                    <a:pt x="116433" y="113842"/>
                  </a:lnTo>
                  <a:lnTo>
                    <a:pt x="118668" y="113842"/>
                  </a:lnTo>
                  <a:lnTo>
                    <a:pt x="120573" y="113030"/>
                  </a:lnTo>
                  <a:lnTo>
                    <a:pt x="123723" y="109778"/>
                  </a:lnTo>
                  <a:lnTo>
                    <a:pt x="124510" y="107797"/>
                  </a:lnTo>
                  <a:lnTo>
                    <a:pt x="124510" y="103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2" name="object 192" descr=""/>
          <p:cNvGrpSpPr/>
          <p:nvPr/>
        </p:nvGrpSpPr>
        <p:grpSpPr>
          <a:xfrm>
            <a:off x="706860" y="8394732"/>
            <a:ext cx="118110" cy="106680"/>
            <a:chOff x="706860" y="8394732"/>
            <a:chExt cx="118110" cy="106680"/>
          </a:xfrm>
        </p:grpSpPr>
        <p:sp>
          <p:nvSpPr>
            <p:cNvPr id="193" name="object 193" descr=""/>
            <p:cNvSpPr/>
            <p:nvPr/>
          </p:nvSpPr>
          <p:spPr>
            <a:xfrm>
              <a:off x="706860" y="8394732"/>
              <a:ext cx="11430" cy="106680"/>
            </a:xfrm>
            <a:custGeom>
              <a:avLst/>
              <a:gdLst/>
              <a:ahLst/>
              <a:cxnLst/>
              <a:rect l="l" t="t" r="r" b="b"/>
              <a:pathLst>
                <a:path w="11429" h="106679">
                  <a:moveTo>
                    <a:pt x="11278" y="0"/>
                  </a:moveTo>
                  <a:lnTo>
                    <a:pt x="0" y="0"/>
                  </a:lnTo>
                  <a:lnTo>
                    <a:pt x="0" y="106678"/>
                  </a:lnTo>
                  <a:lnTo>
                    <a:pt x="11278" y="106678"/>
                  </a:lnTo>
                  <a:lnTo>
                    <a:pt x="112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4" name="object 19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600" y="8420641"/>
              <a:ext cx="73760" cy="80769"/>
            </a:xfrm>
            <a:prstGeom prst="rect">
              <a:avLst/>
            </a:prstGeom>
          </p:spPr>
        </p:pic>
      </p:grpSp>
      <p:pic>
        <p:nvPicPr>
          <p:cNvPr id="195" name="object 195" descr="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889016" y="8388332"/>
            <a:ext cx="1173434" cy="135331"/>
          </a:xfrm>
          <a:prstGeom prst="rect">
            <a:avLst/>
          </a:prstGeom>
        </p:spPr>
      </p:pic>
      <p:pic>
        <p:nvPicPr>
          <p:cNvPr id="196" name="object 196" descr="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2128478" y="8387568"/>
            <a:ext cx="1795489" cy="144169"/>
          </a:xfrm>
          <a:prstGeom prst="rect">
            <a:avLst/>
          </a:prstGeom>
        </p:spPr>
      </p:pic>
      <p:pic>
        <p:nvPicPr>
          <p:cNvPr id="197" name="object 197" descr="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4001882" y="8388332"/>
            <a:ext cx="1130536" cy="143405"/>
          </a:xfrm>
          <a:prstGeom prst="rect">
            <a:avLst/>
          </a:prstGeom>
        </p:spPr>
      </p:pic>
      <p:grpSp>
        <p:nvGrpSpPr>
          <p:cNvPr id="198" name="object 198" descr=""/>
          <p:cNvGrpSpPr/>
          <p:nvPr/>
        </p:nvGrpSpPr>
        <p:grpSpPr>
          <a:xfrm>
            <a:off x="5202306" y="8420641"/>
            <a:ext cx="246379" cy="81915"/>
            <a:chOff x="5202306" y="8420641"/>
            <a:chExt cx="246379" cy="81915"/>
          </a:xfrm>
        </p:grpSpPr>
        <p:pic>
          <p:nvPicPr>
            <p:cNvPr id="199" name="object 199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5202306" y="8420641"/>
              <a:ext cx="81432" cy="81532"/>
            </a:xfrm>
            <a:prstGeom prst="rect">
              <a:avLst/>
            </a:prstGeom>
          </p:spPr>
        </p:pic>
        <p:pic>
          <p:nvPicPr>
            <p:cNvPr id="200" name="object 200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305125" y="8421401"/>
              <a:ext cx="73000" cy="80773"/>
            </a:xfrm>
            <a:prstGeom prst="rect">
              <a:avLst/>
            </a:prstGeom>
          </p:spPr>
        </p:pic>
        <p:sp>
          <p:nvSpPr>
            <p:cNvPr id="201" name="object 201" descr=""/>
            <p:cNvSpPr/>
            <p:nvPr/>
          </p:nvSpPr>
          <p:spPr>
            <a:xfrm>
              <a:off x="5408301" y="8420641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79">
                  <a:moveTo>
                    <a:pt x="10364" y="759"/>
                  </a:moveTo>
                  <a:lnTo>
                    <a:pt x="0" y="759"/>
                  </a:lnTo>
                  <a:lnTo>
                    <a:pt x="0" y="80769"/>
                  </a:lnTo>
                  <a:lnTo>
                    <a:pt x="10821" y="80769"/>
                  </a:lnTo>
                  <a:lnTo>
                    <a:pt x="10821" y="30477"/>
                  </a:lnTo>
                  <a:lnTo>
                    <a:pt x="13209" y="23186"/>
                  </a:lnTo>
                  <a:lnTo>
                    <a:pt x="13798" y="22553"/>
                  </a:lnTo>
                  <a:lnTo>
                    <a:pt x="10364" y="22553"/>
                  </a:lnTo>
                  <a:lnTo>
                    <a:pt x="9295" y="18741"/>
                  </a:lnTo>
                  <a:lnTo>
                    <a:pt x="10364" y="15827"/>
                  </a:lnTo>
                  <a:lnTo>
                    <a:pt x="10364" y="759"/>
                  </a:lnTo>
                  <a:close/>
                </a:path>
                <a:path w="40639" h="81279">
                  <a:moveTo>
                    <a:pt x="10364" y="15827"/>
                  </a:moveTo>
                  <a:lnTo>
                    <a:pt x="9295" y="18741"/>
                  </a:lnTo>
                  <a:lnTo>
                    <a:pt x="10364" y="22553"/>
                  </a:lnTo>
                  <a:lnTo>
                    <a:pt x="10364" y="15827"/>
                  </a:lnTo>
                  <a:close/>
                </a:path>
                <a:path w="40639" h="81279">
                  <a:moveTo>
                    <a:pt x="40233" y="0"/>
                  </a:moveTo>
                  <a:lnTo>
                    <a:pt x="32411" y="0"/>
                  </a:lnTo>
                  <a:lnTo>
                    <a:pt x="25855" y="1597"/>
                  </a:lnTo>
                  <a:lnTo>
                    <a:pt x="15289" y="7998"/>
                  </a:lnTo>
                  <a:lnTo>
                    <a:pt x="11531" y="12646"/>
                  </a:lnTo>
                  <a:lnTo>
                    <a:pt x="10364" y="15827"/>
                  </a:lnTo>
                  <a:lnTo>
                    <a:pt x="10364" y="22553"/>
                  </a:lnTo>
                  <a:lnTo>
                    <a:pt x="13798" y="22553"/>
                  </a:lnTo>
                  <a:lnTo>
                    <a:pt x="22759" y="12927"/>
                  </a:lnTo>
                  <a:lnTo>
                    <a:pt x="29362" y="10360"/>
                  </a:lnTo>
                  <a:lnTo>
                    <a:pt x="40233" y="10360"/>
                  </a:lnTo>
                  <a:lnTo>
                    <a:pt x="40233" y="0"/>
                  </a:lnTo>
                  <a:close/>
                </a:path>
                <a:path w="40639" h="81279">
                  <a:moveTo>
                    <a:pt x="40233" y="10360"/>
                  </a:moveTo>
                  <a:lnTo>
                    <a:pt x="38200" y="10360"/>
                  </a:lnTo>
                  <a:lnTo>
                    <a:pt x="38606" y="10384"/>
                  </a:lnTo>
                  <a:lnTo>
                    <a:pt x="39420" y="10486"/>
                  </a:lnTo>
                  <a:lnTo>
                    <a:pt x="40233" y="10511"/>
                  </a:lnTo>
                  <a:lnTo>
                    <a:pt x="40233" y="10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2" name="object 202" descr="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5509126" y="8420641"/>
            <a:ext cx="309016" cy="81532"/>
          </a:xfrm>
          <a:prstGeom prst="rect">
            <a:avLst/>
          </a:prstGeom>
        </p:spPr>
      </p:pic>
      <p:grpSp>
        <p:nvGrpSpPr>
          <p:cNvPr id="203" name="object 203" descr=""/>
          <p:cNvGrpSpPr/>
          <p:nvPr/>
        </p:nvGrpSpPr>
        <p:grpSpPr>
          <a:xfrm>
            <a:off x="5887065" y="8420641"/>
            <a:ext cx="730885" cy="111125"/>
            <a:chOff x="5887065" y="8420641"/>
            <a:chExt cx="730885" cy="111125"/>
          </a:xfrm>
        </p:grpSpPr>
        <p:pic>
          <p:nvPicPr>
            <p:cNvPr id="204" name="object 204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5887065" y="8420641"/>
              <a:ext cx="165908" cy="81532"/>
            </a:xfrm>
            <a:prstGeom prst="rect">
              <a:avLst/>
            </a:prstGeom>
          </p:spPr>
        </p:pic>
        <p:pic>
          <p:nvPicPr>
            <p:cNvPr id="205" name="object 205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075126" y="8420641"/>
              <a:ext cx="132281" cy="80769"/>
            </a:xfrm>
            <a:prstGeom prst="rect">
              <a:avLst/>
            </a:prstGeom>
          </p:spPr>
        </p:pic>
        <p:pic>
          <p:nvPicPr>
            <p:cNvPr id="206" name="object 206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236820" y="8420641"/>
              <a:ext cx="163371" cy="110336"/>
            </a:xfrm>
            <a:prstGeom prst="rect">
              <a:avLst/>
            </a:prstGeom>
          </p:spPr>
        </p:pic>
        <p:pic>
          <p:nvPicPr>
            <p:cNvPr id="207" name="object 207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429603" y="8420641"/>
              <a:ext cx="188003" cy="111095"/>
            </a:xfrm>
            <a:prstGeom prst="rect">
              <a:avLst/>
            </a:prstGeom>
          </p:spPr>
        </p:pic>
      </p:grpSp>
      <p:pic>
        <p:nvPicPr>
          <p:cNvPr id="208" name="object 208" descr="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6690855" y="8394569"/>
            <a:ext cx="173887" cy="106841"/>
          </a:xfrm>
          <a:prstGeom prst="rect">
            <a:avLst/>
          </a:prstGeom>
        </p:spPr>
      </p:pic>
      <p:grpSp>
        <p:nvGrpSpPr>
          <p:cNvPr id="209" name="object 209" descr=""/>
          <p:cNvGrpSpPr/>
          <p:nvPr/>
        </p:nvGrpSpPr>
        <p:grpSpPr>
          <a:xfrm>
            <a:off x="696650" y="8597725"/>
            <a:ext cx="6158230" cy="144780"/>
            <a:chOff x="696650" y="8597725"/>
            <a:chExt cx="6158230" cy="144780"/>
          </a:xfrm>
        </p:grpSpPr>
        <p:pic>
          <p:nvPicPr>
            <p:cNvPr id="210" name="object 210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696650" y="8598488"/>
              <a:ext cx="1547571" cy="143405"/>
            </a:xfrm>
            <a:prstGeom prst="rect">
              <a:avLst/>
            </a:prstGeom>
          </p:spPr>
        </p:pic>
        <p:sp>
          <p:nvSpPr>
            <p:cNvPr id="211" name="object 211" descr=""/>
            <p:cNvSpPr/>
            <p:nvPr/>
          </p:nvSpPr>
          <p:spPr>
            <a:xfrm>
              <a:off x="2257027" y="8695717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10309" y="0"/>
                  </a:moveTo>
                  <a:lnTo>
                    <a:pt x="5839" y="0"/>
                  </a:lnTo>
                  <a:lnTo>
                    <a:pt x="3934" y="763"/>
                  </a:lnTo>
                  <a:lnTo>
                    <a:pt x="784" y="3812"/>
                  </a:lnTo>
                  <a:lnTo>
                    <a:pt x="0" y="5792"/>
                  </a:lnTo>
                  <a:lnTo>
                    <a:pt x="0" y="10565"/>
                  </a:lnTo>
                  <a:lnTo>
                    <a:pt x="784" y="12548"/>
                  </a:lnTo>
                  <a:lnTo>
                    <a:pt x="3934" y="15800"/>
                  </a:lnTo>
                  <a:lnTo>
                    <a:pt x="5839" y="16614"/>
                  </a:lnTo>
                  <a:lnTo>
                    <a:pt x="8074" y="16614"/>
                  </a:lnTo>
                  <a:lnTo>
                    <a:pt x="10309" y="16614"/>
                  </a:lnTo>
                  <a:lnTo>
                    <a:pt x="12214" y="15800"/>
                  </a:lnTo>
                  <a:lnTo>
                    <a:pt x="15364" y="12548"/>
                  </a:lnTo>
                  <a:lnTo>
                    <a:pt x="16153" y="10565"/>
                  </a:lnTo>
                  <a:lnTo>
                    <a:pt x="16153" y="5792"/>
                  </a:lnTo>
                  <a:lnTo>
                    <a:pt x="15364" y="3812"/>
                  </a:lnTo>
                  <a:lnTo>
                    <a:pt x="12214" y="763"/>
                  </a:lnTo>
                  <a:lnTo>
                    <a:pt x="1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2" name="object 212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306995" y="8597725"/>
              <a:ext cx="4409643" cy="144169"/>
            </a:xfrm>
            <a:prstGeom prst="rect">
              <a:avLst/>
            </a:prstGeom>
          </p:spPr>
        </p:pic>
        <p:sp>
          <p:nvSpPr>
            <p:cNvPr id="213" name="object 213" descr=""/>
            <p:cNvSpPr/>
            <p:nvPr/>
          </p:nvSpPr>
          <p:spPr>
            <a:xfrm>
              <a:off x="6738734" y="8598493"/>
              <a:ext cx="116205" cy="113664"/>
            </a:xfrm>
            <a:custGeom>
              <a:avLst/>
              <a:gdLst/>
              <a:ahLst/>
              <a:cxnLst/>
              <a:rect l="l" t="t" r="r" b="b"/>
              <a:pathLst>
                <a:path w="116204" h="113665">
                  <a:moveTo>
                    <a:pt x="10820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0820" y="113080"/>
                  </a:lnTo>
                  <a:lnTo>
                    <a:pt x="10820" y="0"/>
                  </a:lnTo>
                  <a:close/>
                </a:path>
                <a:path w="116204" h="113665">
                  <a:moveTo>
                    <a:pt x="51816" y="0"/>
                  </a:moveTo>
                  <a:lnTo>
                    <a:pt x="40995" y="0"/>
                  </a:lnTo>
                  <a:lnTo>
                    <a:pt x="40995" y="113080"/>
                  </a:lnTo>
                  <a:lnTo>
                    <a:pt x="51816" y="113080"/>
                  </a:lnTo>
                  <a:lnTo>
                    <a:pt x="51816" y="0"/>
                  </a:lnTo>
                  <a:close/>
                </a:path>
                <a:path w="116204" h="113665">
                  <a:moveTo>
                    <a:pt x="115976" y="67056"/>
                  </a:moveTo>
                  <a:lnTo>
                    <a:pt x="76047" y="67056"/>
                  </a:lnTo>
                  <a:lnTo>
                    <a:pt x="76047" y="76352"/>
                  </a:lnTo>
                  <a:lnTo>
                    <a:pt x="115976" y="76504"/>
                  </a:lnTo>
                  <a:lnTo>
                    <a:pt x="115976" y="670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4" name="object 214" descr=""/>
          <p:cNvGrpSpPr/>
          <p:nvPr/>
        </p:nvGrpSpPr>
        <p:grpSpPr>
          <a:xfrm>
            <a:off x="696495" y="8807882"/>
            <a:ext cx="6153785" cy="144780"/>
            <a:chOff x="696495" y="8807882"/>
            <a:chExt cx="6153785" cy="144780"/>
          </a:xfrm>
        </p:grpSpPr>
        <p:pic>
          <p:nvPicPr>
            <p:cNvPr id="215" name="object 215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96495" y="8808645"/>
              <a:ext cx="1973328" cy="143405"/>
            </a:xfrm>
            <a:prstGeom prst="rect">
              <a:avLst/>
            </a:prstGeom>
          </p:spPr>
        </p:pic>
        <p:sp>
          <p:nvSpPr>
            <p:cNvPr id="216" name="object 216" descr=""/>
            <p:cNvSpPr/>
            <p:nvPr/>
          </p:nvSpPr>
          <p:spPr>
            <a:xfrm>
              <a:off x="2678963" y="8814139"/>
              <a:ext cx="177165" cy="108585"/>
            </a:xfrm>
            <a:custGeom>
              <a:avLst/>
              <a:gdLst/>
              <a:ahLst/>
              <a:cxnLst/>
              <a:rect l="l" t="t" r="r" b="b"/>
              <a:pathLst>
                <a:path w="177164" h="108584">
                  <a:moveTo>
                    <a:pt x="36118" y="800"/>
                  </a:moveTo>
                  <a:lnTo>
                    <a:pt x="0" y="800"/>
                  </a:lnTo>
                  <a:lnTo>
                    <a:pt x="0" y="5880"/>
                  </a:lnTo>
                  <a:lnTo>
                    <a:pt x="0" y="10960"/>
                  </a:lnTo>
                  <a:lnTo>
                    <a:pt x="25146" y="10960"/>
                  </a:lnTo>
                  <a:lnTo>
                    <a:pt x="25146" y="107480"/>
                  </a:lnTo>
                  <a:lnTo>
                    <a:pt x="36118" y="107480"/>
                  </a:lnTo>
                  <a:lnTo>
                    <a:pt x="36118" y="10960"/>
                  </a:lnTo>
                  <a:lnTo>
                    <a:pt x="27914" y="10960"/>
                  </a:lnTo>
                  <a:lnTo>
                    <a:pt x="27914" y="8432"/>
                  </a:lnTo>
                  <a:lnTo>
                    <a:pt x="30022" y="10668"/>
                  </a:lnTo>
                  <a:lnTo>
                    <a:pt x="36118" y="10668"/>
                  </a:lnTo>
                  <a:lnTo>
                    <a:pt x="36118" y="5880"/>
                  </a:lnTo>
                  <a:lnTo>
                    <a:pt x="36118" y="5486"/>
                  </a:lnTo>
                  <a:lnTo>
                    <a:pt x="36118" y="800"/>
                  </a:lnTo>
                  <a:close/>
                </a:path>
                <a:path w="177164" h="108584">
                  <a:moveTo>
                    <a:pt x="146761" y="54254"/>
                  </a:moveTo>
                  <a:lnTo>
                    <a:pt x="137490" y="16992"/>
                  </a:lnTo>
                  <a:lnTo>
                    <a:pt x="135483" y="14541"/>
                  </a:lnTo>
                  <a:lnTo>
                    <a:pt x="135483" y="44704"/>
                  </a:lnTo>
                  <a:lnTo>
                    <a:pt x="135483" y="63804"/>
                  </a:lnTo>
                  <a:lnTo>
                    <a:pt x="115874" y="96748"/>
                  </a:lnTo>
                  <a:lnTo>
                    <a:pt x="110388" y="98450"/>
                  </a:lnTo>
                  <a:lnTo>
                    <a:pt x="97993" y="98450"/>
                  </a:lnTo>
                  <a:lnTo>
                    <a:pt x="72694" y="63804"/>
                  </a:lnTo>
                  <a:lnTo>
                    <a:pt x="72694" y="44704"/>
                  </a:lnTo>
                  <a:lnTo>
                    <a:pt x="92557" y="11760"/>
                  </a:lnTo>
                  <a:lnTo>
                    <a:pt x="97993" y="10058"/>
                  </a:lnTo>
                  <a:lnTo>
                    <a:pt x="110388" y="10058"/>
                  </a:lnTo>
                  <a:lnTo>
                    <a:pt x="135483" y="44704"/>
                  </a:lnTo>
                  <a:lnTo>
                    <a:pt x="135483" y="14541"/>
                  </a:lnTo>
                  <a:lnTo>
                    <a:pt x="132435" y="10795"/>
                  </a:lnTo>
                  <a:lnTo>
                    <a:pt x="131343" y="10058"/>
                  </a:lnTo>
                  <a:lnTo>
                    <a:pt x="119634" y="2159"/>
                  </a:lnTo>
                  <a:lnTo>
                    <a:pt x="112318" y="0"/>
                  </a:lnTo>
                  <a:lnTo>
                    <a:pt x="95859" y="0"/>
                  </a:lnTo>
                  <a:lnTo>
                    <a:pt x="67056" y="25069"/>
                  </a:lnTo>
                  <a:lnTo>
                    <a:pt x="61569" y="54254"/>
                  </a:lnTo>
                  <a:lnTo>
                    <a:pt x="61912" y="62471"/>
                  </a:lnTo>
                  <a:lnTo>
                    <a:pt x="88544" y="106349"/>
                  </a:lnTo>
                  <a:lnTo>
                    <a:pt x="95859" y="108508"/>
                  </a:lnTo>
                  <a:lnTo>
                    <a:pt x="112318" y="108508"/>
                  </a:lnTo>
                  <a:lnTo>
                    <a:pt x="119634" y="106349"/>
                  </a:lnTo>
                  <a:lnTo>
                    <a:pt x="131343" y="98450"/>
                  </a:lnTo>
                  <a:lnTo>
                    <a:pt x="132435" y="97713"/>
                  </a:lnTo>
                  <a:lnTo>
                    <a:pt x="146405" y="62471"/>
                  </a:lnTo>
                  <a:lnTo>
                    <a:pt x="146761" y="54254"/>
                  </a:lnTo>
                  <a:close/>
                </a:path>
                <a:path w="177164" h="108584">
                  <a:moveTo>
                    <a:pt x="177088" y="97536"/>
                  </a:moveTo>
                  <a:lnTo>
                    <a:pt x="176301" y="95554"/>
                  </a:lnTo>
                  <a:lnTo>
                    <a:pt x="173151" y="92506"/>
                  </a:lnTo>
                  <a:lnTo>
                    <a:pt x="171246" y="91744"/>
                  </a:lnTo>
                  <a:lnTo>
                    <a:pt x="166776" y="91744"/>
                  </a:lnTo>
                  <a:lnTo>
                    <a:pt x="164871" y="92506"/>
                  </a:lnTo>
                  <a:lnTo>
                    <a:pt x="161721" y="95554"/>
                  </a:lnTo>
                  <a:lnTo>
                    <a:pt x="160934" y="97536"/>
                  </a:lnTo>
                  <a:lnTo>
                    <a:pt x="160934" y="102311"/>
                  </a:lnTo>
                  <a:lnTo>
                    <a:pt x="161721" y="104292"/>
                  </a:lnTo>
                  <a:lnTo>
                    <a:pt x="164871" y="107543"/>
                  </a:lnTo>
                  <a:lnTo>
                    <a:pt x="166776" y="108356"/>
                  </a:lnTo>
                  <a:lnTo>
                    <a:pt x="169011" y="108356"/>
                  </a:lnTo>
                  <a:lnTo>
                    <a:pt x="171246" y="108356"/>
                  </a:lnTo>
                  <a:lnTo>
                    <a:pt x="173151" y="107543"/>
                  </a:lnTo>
                  <a:lnTo>
                    <a:pt x="176301" y="104292"/>
                  </a:lnTo>
                  <a:lnTo>
                    <a:pt x="177088" y="102311"/>
                  </a:lnTo>
                  <a:lnTo>
                    <a:pt x="177088" y="97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7" name="object 217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2894382" y="8807882"/>
              <a:ext cx="3955870" cy="144169"/>
            </a:xfrm>
            <a:prstGeom prst="rect">
              <a:avLst/>
            </a:prstGeom>
          </p:spPr>
        </p:pic>
      </p:grpSp>
      <p:grpSp>
        <p:nvGrpSpPr>
          <p:cNvPr id="218" name="object 218" descr=""/>
          <p:cNvGrpSpPr/>
          <p:nvPr/>
        </p:nvGrpSpPr>
        <p:grpSpPr>
          <a:xfrm>
            <a:off x="692078" y="9018039"/>
            <a:ext cx="5662930" cy="144780"/>
            <a:chOff x="692078" y="9018039"/>
            <a:chExt cx="5662930" cy="144780"/>
          </a:xfrm>
        </p:grpSpPr>
        <p:pic>
          <p:nvPicPr>
            <p:cNvPr id="219" name="object 219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92078" y="9018039"/>
              <a:ext cx="3412223" cy="144169"/>
            </a:xfrm>
            <a:prstGeom prst="rect">
              <a:avLst/>
            </a:prstGeom>
          </p:spPr>
        </p:pic>
        <p:pic>
          <p:nvPicPr>
            <p:cNvPr id="220" name="object 220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133714" y="9018802"/>
              <a:ext cx="2191781" cy="113842"/>
            </a:xfrm>
            <a:prstGeom prst="rect">
              <a:avLst/>
            </a:prstGeom>
          </p:spPr>
        </p:pic>
        <p:sp>
          <p:nvSpPr>
            <p:cNvPr id="221" name="object 221" descr=""/>
            <p:cNvSpPr/>
            <p:nvPr/>
          </p:nvSpPr>
          <p:spPr>
            <a:xfrm>
              <a:off x="6338300" y="9116031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10309" y="0"/>
                  </a:moveTo>
                  <a:lnTo>
                    <a:pt x="5839" y="0"/>
                  </a:lnTo>
                  <a:lnTo>
                    <a:pt x="3934" y="763"/>
                  </a:lnTo>
                  <a:lnTo>
                    <a:pt x="784" y="3812"/>
                  </a:lnTo>
                  <a:lnTo>
                    <a:pt x="0" y="5792"/>
                  </a:lnTo>
                  <a:lnTo>
                    <a:pt x="0" y="10566"/>
                  </a:lnTo>
                  <a:lnTo>
                    <a:pt x="784" y="12550"/>
                  </a:lnTo>
                  <a:lnTo>
                    <a:pt x="3934" y="15800"/>
                  </a:lnTo>
                  <a:lnTo>
                    <a:pt x="5839" y="16614"/>
                  </a:lnTo>
                  <a:lnTo>
                    <a:pt x="8074" y="16614"/>
                  </a:lnTo>
                  <a:lnTo>
                    <a:pt x="10309" y="16614"/>
                  </a:lnTo>
                  <a:lnTo>
                    <a:pt x="12214" y="15800"/>
                  </a:lnTo>
                  <a:lnTo>
                    <a:pt x="15364" y="12550"/>
                  </a:lnTo>
                  <a:lnTo>
                    <a:pt x="16153" y="10566"/>
                  </a:lnTo>
                  <a:lnTo>
                    <a:pt x="16153" y="5792"/>
                  </a:lnTo>
                  <a:lnTo>
                    <a:pt x="15364" y="3812"/>
                  </a:lnTo>
                  <a:lnTo>
                    <a:pt x="12214" y="763"/>
                  </a:lnTo>
                  <a:lnTo>
                    <a:pt x="1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2" name="object 222" descr=""/>
          <p:cNvGrpSpPr/>
          <p:nvPr/>
        </p:nvGrpSpPr>
        <p:grpSpPr>
          <a:xfrm>
            <a:off x="689486" y="5491061"/>
            <a:ext cx="932180" cy="219710"/>
            <a:chOff x="689486" y="5491061"/>
            <a:chExt cx="932180" cy="219710"/>
          </a:xfrm>
        </p:grpSpPr>
        <p:pic>
          <p:nvPicPr>
            <p:cNvPr id="223" name="object 223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89486" y="5494111"/>
              <a:ext cx="231343" cy="213361"/>
            </a:xfrm>
            <a:prstGeom prst="rect">
              <a:avLst/>
            </a:prstGeom>
          </p:spPr>
        </p:pic>
        <p:pic>
          <p:nvPicPr>
            <p:cNvPr id="224" name="object 224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947959" y="5494111"/>
              <a:ext cx="189586" cy="213361"/>
            </a:xfrm>
            <a:prstGeom prst="rect">
              <a:avLst/>
            </a:prstGeom>
          </p:spPr>
        </p:pic>
        <p:pic>
          <p:nvPicPr>
            <p:cNvPr id="225" name="object 225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164978" y="5491061"/>
              <a:ext cx="229210" cy="219153"/>
            </a:xfrm>
            <a:prstGeom prst="rect">
              <a:avLst/>
            </a:prstGeom>
          </p:spPr>
        </p:pic>
        <p:pic>
          <p:nvPicPr>
            <p:cNvPr id="226" name="object 226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434729" y="5494111"/>
              <a:ext cx="186843" cy="216410"/>
            </a:xfrm>
            <a:prstGeom prst="rect">
              <a:avLst/>
            </a:prstGeom>
          </p:spPr>
        </p:pic>
      </p:grpSp>
      <p:sp>
        <p:nvSpPr>
          <p:cNvPr id="227" name="object 227" descr=""/>
          <p:cNvSpPr/>
          <p:nvPr/>
        </p:nvSpPr>
        <p:spPr>
          <a:xfrm>
            <a:off x="1694675" y="5526909"/>
            <a:ext cx="61594" cy="180340"/>
          </a:xfrm>
          <a:custGeom>
            <a:avLst/>
            <a:gdLst/>
            <a:ahLst/>
            <a:cxnLst/>
            <a:rect l="l" t="t" r="r" b="b"/>
            <a:pathLst>
              <a:path w="61594" h="180339">
                <a:moveTo>
                  <a:pt x="61010" y="1270"/>
                </a:moveTo>
                <a:lnTo>
                  <a:pt x="60706" y="1270"/>
                </a:lnTo>
                <a:lnTo>
                  <a:pt x="60706" y="0"/>
                </a:lnTo>
                <a:lnTo>
                  <a:pt x="0" y="0"/>
                </a:lnTo>
                <a:lnTo>
                  <a:pt x="0" y="1270"/>
                </a:lnTo>
                <a:lnTo>
                  <a:pt x="21831" y="1270"/>
                </a:lnTo>
                <a:lnTo>
                  <a:pt x="21831" y="180340"/>
                </a:lnTo>
                <a:lnTo>
                  <a:pt x="61010" y="180340"/>
                </a:lnTo>
                <a:lnTo>
                  <a:pt x="61010" y="1270"/>
                </a:lnTo>
                <a:close/>
              </a:path>
            </a:pathLst>
          </a:custGeom>
          <a:solidFill>
            <a:srgbClr val="0B58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 descr=""/>
          <p:cNvSpPr/>
          <p:nvPr/>
        </p:nvSpPr>
        <p:spPr>
          <a:xfrm>
            <a:off x="1645653" y="5493889"/>
            <a:ext cx="181610" cy="34290"/>
          </a:xfrm>
          <a:custGeom>
            <a:avLst/>
            <a:gdLst/>
            <a:ahLst/>
            <a:cxnLst/>
            <a:rect l="l" t="t" r="r" b="b"/>
            <a:pathLst>
              <a:path w="181610" h="34289">
                <a:moveTo>
                  <a:pt x="181038" y="33020"/>
                </a:moveTo>
                <a:lnTo>
                  <a:pt x="180886" y="33020"/>
                </a:lnTo>
                <a:lnTo>
                  <a:pt x="180886" y="0"/>
                </a:lnTo>
                <a:lnTo>
                  <a:pt x="0" y="0"/>
                </a:lnTo>
                <a:lnTo>
                  <a:pt x="0" y="33020"/>
                </a:lnTo>
                <a:lnTo>
                  <a:pt x="159169" y="33020"/>
                </a:lnTo>
                <a:lnTo>
                  <a:pt x="159169" y="34290"/>
                </a:lnTo>
                <a:lnTo>
                  <a:pt x="181038" y="34290"/>
                </a:lnTo>
                <a:lnTo>
                  <a:pt x="181038" y="33020"/>
                </a:lnTo>
                <a:close/>
              </a:path>
            </a:pathLst>
          </a:custGeom>
          <a:solidFill>
            <a:srgbClr val="0B589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29" name="object 229" descr=""/>
          <p:cNvGrpSpPr/>
          <p:nvPr/>
        </p:nvGrpSpPr>
        <p:grpSpPr>
          <a:xfrm>
            <a:off x="1938873" y="5491061"/>
            <a:ext cx="394970" cy="219710"/>
            <a:chOff x="1938873" y="5491061"/>
            <a:chExt cx="394970" cy="219710"/>
          </a:xfrm>
        </p:grpSpPr>
        <p:pic>
          <p:nvPicPr>
            <p:cNvPr id="230" name="object 230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938873" y="5494111"/>
              <a:ext cx="186843" cy="216410"/>
            </a:xfrm>
            <a:prstGeom prst="rect">
              <a:avLst/>
            </a:prstGeom>
          </p:spPr>
        </p:pic>
        <p:pic>
          <p:nvPicPr>
            <p:cNvPr id="231" name="object 231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2163203" y="5491061"/>
              <a:ext cx="170384" cy="219459"/>
            </a:xfrm>
            <a:prstGeom prst="rect">
              <a:avLst/>
            </a:prstGeom>
          </p:spPr>
        </p:pic>
      </p:grpSp>
      <p:grpSp>
        <p:nvGrpSpPr>
          <p:cNvPr id="232" name="object 232" descr=""/>
          <p:cNvGrpSpPr/>
          <p:nvPr/>
        </p:nvGrpSpPr>
        <p:grpSpPr>
          <a:xfrm>
            <a:off x="0" y="10348956"/>
            <a:ext cx="340995" cy="343535"/>
            <a:chOff x="0" y="10348956"/>
            <a:chExt cx="340995" cy="343535"/>
          </a:xfrm>
        </p:grpSpPr>
        <p:sp>
          <p:nvSpPr>
            <p:cNvPr id="233" name="object 233" descr=""/>
            <p:cNvSpPr/>
            <p:nvPr/>
          </p:nvSpPr>
          <p:spPr>
            <a:xfrm>
              <a:off x="0" y="10348956"/>
              <a:ext cx="340995" cy="343535"/>
            </a:xfrm>
            <a:custGeom>
              <a:avLst/>
              <a:gdLst/>
              <a:ahLst/>
              <a:cxnLst/>
              <a:rect l="l" t="t" r="r" b="b"/>
              <a:pathLst>
                <a:path w="340995" h="343534">
                  <a:moveTo>
                    <a:pt x="0" y="343043"/>
                  </a:moveTo>
                  <a:lnTo>
                    <a:pt x="0" y="0"/>
                  </a:lnTo>
                  <a:lnTo>
                    <a:pt x="340668" y="0"/>
                  </a:lnTo>
                  <a:lnTo>
                    <a:pt x="340668" y="343043"/>
                  </a:lnTo>
                  <a:lnTo>
                    <a:pt x="0" y="343043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4" name="object 234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92948" y="10457276"/>
              <a:ext cx="152200" cy="126594"/>
            </a:xfrm>
            <a:prstGeom prst="rect">
              <a:avLst/>
            </a:prstGeom>
          </p:spPr>
        </p:pic>
      </p:grpSp>
      <p:grpSp>
        <p:nvGrpSpPr>
          <p:cNvPr id="235" name="object 235" descr=""/>
          <p:cNvGrpSpPr/>
          <p:nvPr/>
        </p:nvGrpSpPr>
        <p:grpSpPr>
          <a:xfrm>
            <a:off x="0" y="191"/>
            <a:ext cx="7557770" cy="4675505"/>
            <a:chOff x="0" y="191"/>
            <a:chExt cx="7557770" cy="4675505"/>
          </a:xfrm>
        </p:grpSpPr>
        <p:pic>
          <p:nvPicPr>
            <p:cNvPr id="236" name="object 236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0" y="191"/>
              <a:ext cx="7557433" cy="4674980"/>
            </a:xfrm>
            <a:prstGeom prst="rect">
              <a:avLst/>
            </a:prstGeom>
          </p:spPr>
        </p:pic>
        <p:pic>
          <p:nvPicPr>
            <p:cNvPr id="237" name="object 237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2441685" y="3220618"/>
              <a:ext cx="5115747" cy="984610"/>
            </a:xfrm>
            <a:prstGeom prst="rect">
              <a:avLst/>
            </a:prstGeom>
          </p:spPr>
        </p:pic>
      </p:grpSp>
      <p:pic>
        <p:nvPicPr>
          <p:cNvPr id="238" name="object 238" descr="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6224730" y="10501649"/>
            <a:ext cx="1155006" cy="822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214198" y="10348956"/>
            <a:ext cx="343535" cy="343535"/>
            <a:chOff x="7214198" y="10348956"/>
            <a:chExt cx="343535" cy="343535"/>
          </a:xfrm>
        </p:grpSpPr>
        <p:sp>
          <p:nvSpPr>
            <p:cNvPr id="3" name="object 3" descr=""/>
            <p:cNvSpPr/>
            <p:nvPr/>
          </p:nvSpPr>
          <p:spPr>
            <a:xfrm>
              <a:off x="7214198" y="10348956"/>
              <a:ext cx="343535" cy="343535"/>
            </a:xfrm>
            <a:custGeom>
              <a:avLst/>
              <a:gdLst/>
              <a:ahLst/>
              <a:cxnLst/>
              <a:rect l="l" t="t" r="r" b="b"/>
              <a:pathLst>
                <a:path w="343534" h="343534">
                  <a:moveTo>
                    <a:pt x="343235" y="0"/>
                  </a:moveTo>
                  <a:lnTo>
                    <a:pt x="0" y="0"/>
                  </a:lnTo>
                  <a:lnTo>
                    <a:pt x="0" y="343234"/>
                  </a:lnTo>
                  <a:lnTo>
                    <a:pt x="343235" y="343234"/>
                  </a:lnTo>
                  <a:lnTo>
                    <a:pt x="343235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4467" y="10457276"/>
              <a:ext cx="202694" cy="126594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146" y="10501661"/>
            <a:ext cx="1155006" cy="8229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0497" y="5078379"/>
            <a:ext cx="5110147" cy="144170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5960008" y="5085543"/>
            <a:ext cx="11430" cy="106680"/>
          </a:xfrm>
          <a:custGeom>
            <a:avLst/>
            <a:gdLst/>
            <a:ahLst/>
            <a:cxnLst/>
            <a:rect l="l" t="t" r="r" b="b"/>
            <a:pathLst>
              <a:path w="11429" h="106679">
                <a:moveTo>
                  <a:pt x="11278" y="0"/>
                </a:moveTo>
                <a:lnTo>
                  <a:pt x="0" y="0"/>
                </a:lnTo>
                <a:lnTo>
                  <a:pt x="0" y="106678"/>
                </a:lnTo>
                <a:lnTo>
                  <a:pt x="11278" y="106678"/>
                </a:lnTo>
                <a:lnTo>
                  <a:pt x="112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5989269" y="5084949"/>
            <a:ext cx="86360" cy="106680"/>
          </a:xfrm>
          <a:custGeom>
            <a:avLst/>
            <a:gdLst/>
            <a:ahLst/>
            <a:cxnLst/>
            <a:rect l="l" t="t" r="r" b="b"/>
            <a:pathLst>
              <a:path w="86360" h="106679">
                <a:moveTo>
                  <a:pt x="86258" y="0"/>
                </a:moveTo>
                <a:lnTo>
                  <a:pt x="0" y="0"/>
                </a:lnTo>
                <a:lnTo>
                  <a:pt x="0" y="10160"/>
                </a:lnTo>
                <a:lnTo>
                  <a:pt x="37566" y="10160"/>
                </a:lnTo>
                <a:lnTo>
                  <a:pt x="37566" y="106680"/>
                </a:lnTo>
                <a:lnTo>
                  <a:pt x="48691" y="106680"/>
                </a:lnTo>
                <a:lnTo>
                  <a:pt x="48691" y="10160"/>
                </a:lnTo>
                <a:lnTo>
                  <a:pt x="86258" y="10160"/>
                </a:lnTo>
                <a:lnTo>
                  <a:pt x="862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6120770" y="5079142"/>
            <a:ext cx="273050" cy="114300"/>
            <a:chOff x="6120770" y="5079142"/>
            <a:chExt cx="273050" cy="114300"/>
          </a:xfrm>
        </p:grpSpPr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0770" y="5111452"/>
              <a:ext cx="67154" cy="8153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7337" y="5111452"/>
              <a:ext cx="73760" cy="8076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2279" y="5079142"/>
              <a:ext cx="81230" cy="113842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6459882" y="5111452"/>
            <a:ext cx="311785" cy="81915"/>
            <a:chOff x="6459882" y="5111452"/>
            <a:chExt cx="311785" cy="81915"/>
          </a:xfrm>
        </p:grpSpPr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9882" y="5111452"/>
              <a:ext cx="73760" cy="8076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4825" y="5111452"/>
              <a:ext cx="216255" cy="81532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5145" y="5289300"/>
            <a:ext cx="858005" cy="143405"/>
          </a:xfrm>
          <a:prstGeom prst="rect">
            <a:avLst/>
          </a:prstGeom>
        </p:spPr>
      </p:pic>
      <p:grpSp>
        <p:nvGrpSpPr>
          <p:cNvPr id="17" name="object 17" descr=""/>
          <p:cNvGrpSpPr/>
          <p:nvPr/>
        </p:nvGrpSpPr>
        <p:grpSpPr>
          <a:xfrm>
            <a:off x="1711029" y="5321609"/>
            <a:ext cx="257810" cy="81915"/>
            <a:chOff x="1711029" y="5321609"/>
            <a:chExt cx="257810" cy="81915"/>
          </a:xfrm>
        </p:grpSpPr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1029" y="5321609"/>
              <a:ext cx="154379" cy="8153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94820" y="5321609"/>
              <a:ext cx="73760" cy="80770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2058559" y="5289300"/>
            <a:ext cx="300355" cy="143510"/>
            <a:chOff x="2058559" y="5289300"/>
            <a:chExt cx="300355" cy="143510"/>
          </a:xfrm>
        </p:grpSpPr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58559" y="5321609"/>
              <a:ext cx="81226" cy="11033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2161886" y="5289300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30" h="113664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96230" y="5321609"/>
              <a:ext cx="162403" cy="111097"/>
            </a:xfrm>
            <a:prstGeom prst="rect">
              <a:avLst/>
            </a:prstGeom>
          </p:spPr>
        </p:pic>
      </p:grpSp>
      <p:pic>
        <p:nvPicPr>
          <p:cNvPr id="24" name="object 2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27936" y="5321609"/>
            <a:ext cx="67154" cy="81534"/>
          </a:xfrm>
          <a:prstGeom prst="rect">
            <a:avLst/>
          </a:prstGeom>
        </p:spPr>
      </p:pic>
      <p:grpSp>
        <p:nvGrpSpPr>
          <p:cNvPr id="25" name="object 25" descr=""/>
          <p:cNvGrpSpPr/>
          <p:nvPr/>
        </p:nvGrpSpPr>
        <p:grpSpPr>
          <a:xfrm>
            <a:off x="2585220" y="5304693"/>
            <a:ext cx="298450" cy="127635"/>
            <a:chOff x="2585220" y="5304693"/>
            <a:chExt cx="298450" cy="127635"/>
          </a:xfrm>
        </p:grpSpPr>
        <p:pic>
          <p:nvPicPr>
            <p:cNvPr id="26" name="object 2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85220" y="5321609"/>
              <a:ext cx="163371" cy="110337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78004" y="5304693"/>
              <a:ext cx="105613" cy="98450"/>
            </a:xfrm>
            <a:prstGeom prst="rect">
              <a:avLst/>
            </a:prstGeom>
          </p:spPr>
        </p:pic>
      </p:grpSp>
      <p:grpSp>
        <p:nvGrpSpPr>
          <p:cNvPr id="28" name="object 28" descr=""/>
          <p:cNvGrpSpPr/>
          <p:nvPr/>
        </p:nvGrpSpPr>
        <p:grpSpPr>
          <a:xfrm>
            <a:off x="2961557" y="5289300"/>
            <a:ext cx="117475" cy="113664"/>
            <a:chOff x="2961557" y="5289300"/>
            <a:chExt cx="117475" cy="113664"/>
          </a:xfrm>
        </p:grpSpPr>
        <p:sp>
          <p:nvSpPr>
            <p:cNvPr id="29" name="object 29" descr=""/>
            <p:cNvSpPr/>
            <p:nvPr/>
          </p:nvSpPr>
          <p:spPr>
            <a:xfrm>
              <a:off x="2961557" y="5289300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4">
                  <a:moveTo>
                    <a:pt x="13258" y="33069"/>
                  </a:moveTo>
                  <a:lnTo>
                    <a:pt x="2437" y="33069"/>
                  </a:lnTo>
                  <a:lnTo>
                    <a:pt x="2589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4">
                  <a:moveTo>
                    <a:pt x="10160" y="0"/>
                  </a:moveTo>
                  <a:lnTo>
                    <a:pt x="5688" y="0"/>
                  </a:lnTo>
                  <a:lnTo>
                    <a:pt x="3808" y="737"/>
                  </a:lnTo>
                  <a:lnTo>
                    <a:pt x="760" y="3681"/>
                  </a:lnTo>
                  <a:lnTo>
                    <a:pt x="64" y="5334"/>
                  </a:lnTo>
                  <a:lnTo>
                    <a:pt x="0" y="9752"/>
                  </a:lnTo>
                  <a:lnTo>
                    <a:pt x="760" y="11581"/>
                  </a:lnTo>
                  <a:lnTo>
                    <a:pt x="3808" y="14630"/>
                  </a:lnTo>
                  <a:lnTo>
                    <a:pt x="5688" y="15392"/>
                  </a:lnTo>
                  <a:lnTo>
                    <a:pt x="10260" y="15392"/>
                  </a:lnTo>
                  <a:lnTo>
                    <a:pt x="12165" y="14630"/>
                  </a:lnTo>
                  <a:lnTo>
                    <a:pt x="15112" y="11581"/>
                  </a:lnTo>
                  <a:lnTo>
                    <a:pt x="15828" y="9752"/>
                  </a:lnTo>
                  <a:lnTo>
                    <a:pt x="15848" y="5334"/>
                  </a:lnTo>
                  <a:lnTo>
                    <a:pt x="15087" y="3556"/>
                  </a:lnTo>
                  <a:lnTo>
                    <a:pt x="12038" y="708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04991" y="5321609"/>
              <a:ext cx="73760" cy="80770"/>
            </a:xfrm>
            <a:prstGeom prst="rect">
              <a:avLst/>
            </a:prstGeom>
          </p:spPr>
        </p:pic>
      </p:grpSp>
      <p:grpSp>
        <p:nvGrpSpPr>
          <p:cNvPr id="31" name="object 31" descr=""/>
          <p:cNvGrpSpPr/>
          <p:nvPr/>
        </p:nvGrpSpPr>
        <p:grpSpPr>
          <a:xfrm>
            <a:off x="3160652" y="5289300"/>
            <a:ext cx="613410" cy="143510"/>
            <a:chOff x="3160652" y="5289300"/>
            <a:chExt cx="613410" cy="143510"/>
          </a:xfrm>
        </p:grpSpPr>
        <p:pic>
          <p:nvPicPr>
            <p:cNvPr id="32" name="object 3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60652" y="5321609"/>
              <a:ext cx="72694" cy="81534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54529" y="5289300"/>
              <a:ext cx="314088" cy="113842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96205" y="5321609"/>
              <a:ext cx="73760" cy="8077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91148" y="5321609"/>
              <a:ext cx="82296" cy="111097"/>
            </a:xfrm>
            <a:prstGeom prst="rect">
              <a:avLst/>
            </a:prstGeom>
          </p:spPr>
        </p:pic>
      </p:grpSp>
      <p:pic>
        <p:nvPicPr>
          <p:cNvPr id="36" name="object 3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57683" y="5321609"/>
            <a:ext cx="67154" cy="81534"/>
          </a:xfrm>
          <a:prstGeom prst="rect">
            <a:avLst/>
          </a:prstGeom>
        </p:spPr>
      </p:pic>
      <p:grpSp>
        <p:nvGrpSpPr>
          <p:cNvPr id="37" name="object 37" descr=""/>
          <p:cNvGrpSpPr/>
          <p:nvPr/>
        </p:nvGrpSpPr>
        <p:grpSpPr>
          <a:xfrm>
            <a:off x="4014967" y="5289300"/>
            <a:ext cx="446405" cy="114300"/>
            <a:chOff x="4014967" y="5289300"/>
            <a:chExt cx="446405" cy="114300"/>
          </a:xfrm>
        </p:grpSpPr>
        <p:pic>
          <p:nvPicPr>
            <p:cNvPr id="38" name="object 3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14967" y="5289300"/>
              <a:ext cx="384048" cy="113842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4421112" y="5321609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79">
                  <a:moveTo>
                    <a:pt x="10364" y="760"/>
                  </a:moveTo>
                  <a:lnTo>
                    <a:pt x="0" y="760"/>
                  </a:lnTo>
                  <a:lnTo>
                    <a:pt x="0" y="80770"/>
                  </a:lnTo>
                  <a:lnTo>
                    <a:pt x="10821" y="80770"/>
                  </a:lnTo>
                  <a:lnTo>
                    <a:pt x="10821" y="30478"/>
                  </a:lnTo>
                  <a:lnTo>
                    <a:pt x="13209" y="23187"/>
                  </a:lnTo>
                  <a:lnTo>
                    <a:pt x="13798" y="22555"/>
                  </a:lnTo>
                  <a:lnTo>
                    <a:pt x="10364" y="22555"/>
                  </a:lnTo>
                  <a:lnTo>
                    <a:pt x="9296" y="18742"/>
                  </a:lnTo>
                  <a:lnTo>
                    <a:pt x="10364" y="15830"/>
                  </a:lnTo>
                  <a:lnTo>
                    <a:pt x="10364" y="760"/>
                  </a:lnTo>
                  <a:close/>
                </a:path>
                <a:path w="40639" h="81279">
                  <a:moveTo>
                    <a:pt x="10364" y="15830"/>
                  </a:moveTo>
                  <a:lnTo>
                    <a:pt x="9296" y="18742"/>
                  </a:lnTo>
                  <a:lnTo>
                    <a:pt x="10364" y="22555"/>
                  </a:lnTo>
                  <a:lnTo>
                    <a:pt x="10364" y="15830"/>
                  </a:lnTo>
                  <a:close/>
                </a:path>
                <a:path w="40639" h="81279">
                  <a:moveTo>
                    <a:pt x="40233" y="0"/>
                  </a:moveTo>
                  <a:lnTo>
                    <a:pt x="32411" y="0"/>
                  </a:lnTo>
                  <a:lnTo>
                    <a:pt x="25855" y="1598"/>
                  </a:lnTo>
                  <a:lnTo>
                    <a:pt x="15289" y="7999"/>
                  </a:lnTo>
                  <a:lnTo>
                    <a:pt x="11531" y="12647"/>
                  </a:lnTo>
                  <a:lnTo>
                    <a:pt x="10364" y="15830"/>
                  </a:lnTo>
                  <a:lnTo>
                    <a:pt x="10364" y="22555"/>
                  </a:lnTo>
                  <a:lnTo>
                    <a:pt x="13798" y="22555"/>
                  </a:lnTo>
                  <a:lnTo>
                    <a:pt x="22759" y="12928"/>
                  </a:lnTo>
                  <a:lnTo>
                    <a:pt x="29362" y="10361"/>
                  </a:lnTo>
                  <a:lnTo>
                    <a:pt x="40233" y="10361"/>
                  </a:lnTo>
                  <a:lnTo>
                    <a:pt x="40233" y="0"/>
                  </a:lnTo>
                  <a:close/>
                </a:path>
                <a:path w="40639" h="81279">
                  <a:moveTo>
                    <a:pt x="40233" y="10361"/>
                  </a:moveTo>
                  <a:lnTo>
                    <a:pt x="38200" y="10361"/>
                  </a:lnTo>
                  <a:lnTo>
                    <a:pt x="38606" y="10386"/>
                  </a:lnTo>
                  <a:lnTo>
                    <a:pt x="39420" y="10487"/>
                  </a:lnTo>
                  <a:lnTo>
                    <a:pt x="40233" y="10513"/>
                  </a:lnTo>
                  <a:lnTo>
                    <a:pt x="40233" y="103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0" name="object 40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542944" y="5289300"/>
            <a:ext cx="645109" cy="113842"/>
          </a:xfrm>
          <a:prstGeom prst="rect">
            <a:avLst/>
          </a:prstGeom>
        </p:spPr>
      </p:pic>
      <p:grpSp>
        <p:nvGrpSpPr>
          <p:cNvPr id="41" name="object 41" descr=""/>
          <p:cNvGrpSpPr/>
          <p:nvPr/>
        </p:nvGrpSpPr>
        <p:grpSpPr>
          <a:xfrm>
            <a:off x="5260507" y="5289300"/>
            <a:ext cx="1012825" cy="114300"/>
            <a:chOff x="5260507" y="5289300"/>
            <a:chExt cx="1012825" cy="114300"/>
          </a:xfrm>
        </p:grpSpPr>
        <p:pic>
          <p:nvPicPr>
            <p:cNvPr id="42" name="object 4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60507" y="5289300"/>
              <a:ext cx="981903" cy="113842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6256587" y="5386529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10309" y="0"/>
                  </a:moveTo>
                  <a:lnTo>
                    <a:pt x="5839" y="0"/>
                  </a:lnTo>
                  <a:lnTo>
                    <a:pt x="3934" y="763"/>
                  </a:lnTo>
                  <a:lnTo>
                    <a:pt x="784" y="3812"/>
                  </a:lnTo>
                  <a:lnTo>
                    <a:pt x="0" y="5792"/>
                  </a:lnTo>
                  <a:lnTo>
                    <a:pt x="0" y="10565"/>
                  </a:lnTo>
                  <a:lnTo>
                    <a:pt x="784" y="12548"/>
                  </a:lnTo>
                  <a:lnTo>
                    <a:pt x="3934" y="15800"/>
                  </a:lnTo>
                  <a:lnTo>
                    <a:pt x="5839" y="16614"/>
                  </a:lnTo>
                  <a:lnTo>
                    <a:pt x="8074" y="16614"/>
                  </a:lnTo>
                  <a:lnTo>
                    <a:pt x="10309" y="16614"/>
                  </a:lnTo>
                  <a:lnTo>
                    <a:pt x="12214" y="15800"/>
                  </a:lnTo>
                  <a:lnTo>
                    <a:pt x="15364" y="12548"/>
                  </a:lnTo>
                  <a:lnTo>
                    <a:pt x="16153" y="10565"/>
                  </a:lnTo>
                  <a:lnTo>
                    <a:pt x="16153" y="5792"/>
                  </a:lnTo>
                  <a:lnTo>
                    <a:pt x="15364" y="3812"/>
                  </a:lnTo>
                  <a:lnTo>
                    <a:pt x="12214" y="763"/>
                  </a:lnTo>
                  <a:lnTo>
                    <a:pt x="1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4" name="object 4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342145" y="5295770"/>
            <a:ext cx="166978" cy="107373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591992" y="5289300"/>
            <a:ext cx="173278" cy="113842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97641" y="5499457"/>
            <a:ext cx="821274" cy="143405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03304" y="5531767"/>
            <a:ext cx="151124" cy="81532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1927080" y="5531767"/>
            <a:ext cx="276860" cy="81915"/>
            <a:chOff x="1927080" y="5531767"/>
            <a:chExt cx="276860" cy="81915"/>
          </a:xfrm>
        </p:grpSpPr>
        <p:pic>
          <p:nvPicPr>
            <p:cNvPr id="49" name="object 4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27080" y="5531767"/>
              <a:ext cx="81432" cy="81532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30662" y="5531767"/>
              <a:ext cx="73760" cy="80769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25605" y="5531767"/>
              <a:ext cx="78030" cy="81532"/>
            </a:xfrm>
            <a:prstGeom prst="rect">
              <a:avLst/>
            </a:prstGeom>
          </p:spPr>
        </p:pic>
      </p:grpSp>
      <p:pic>
        <p:nvPicPr>
          <p:cNvPr id="52" name="object 52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278569" y="5498694"/>
            <a:ext cx="145646" cy="114606"/>
          </a:xfrm>
          <a:prstGeom prst="rect">
            <a:avLst/>
          </a:prstGeom>
        </p:spPr>
      </p:pic>
      <p:grpSp>
        <p:nvGrpSpPr>
          <p:cNvPr id="53" name="object 53" descr=""/>
          <p:cNvGrpSpPr/>
          <p:nvPr/>
        </p:nvGrpSpPr>
        <p:grpSpPr>
          <a:xfrm>
            <a:off x="2482185" y="5499457"/>
            <a:ext cx="247650" cy="114300"/>
            <a:chOff x="2482185" y="5499457"/>
            <a:chExt cx="247650" cy="114300"/>
          </a:xfrm>
        </p:grpSpPr>
        <p:sp>
          <p:nvSpPr>
            <p:cNvPr id="54" name="object 54" descr=""/>
            <p:cNvSpPr/>
            <p:nvPr/>
          </p:nvSpPr>
          <p:spPr>
            <a:xfrm>
              <a:off x="2482185" y="5514851"/>
              <a:ext cx="55244" cy="99060"/>
            </a:xfrm>
            <a:custGeom>
              <a:avLst/>
              <a:gdLst/>
              <a:ahLst/>
              <a:cxnLst/>
              <a:rect l="l" t="t" r="r" b="b"/>
              <a:pathLst>
                <a:path w="55244" h="99060">
                  <a:moveTo>
                    <a:pt x="25145" y="0"/>
                  </a:moveTo>
                  <a:lnTo>
                    <a:pt x="14324" y="0"/>
                  </a:lnTo>
                  <a:lnTo>
                    <a:pt x="14413" y="82798"/>
                  </a:lnTo>
                  <a:lnTo>
                    <a:pt x="16355" y="88285"/>
                  </a:lnTo>
                  <a:lnTo>
                    <a:pt x="24483" y="96414"/>
                  </a:lnTo>
                  <a:lnTo>
                    <a:pt x="30275" y="98449"/>
                  </a:lnTo>
                  <a:lnTo>
                    <a:pt x="40942" y="98449"/>
                  </a:lnTo>
                  <a:lnTo>
                    <a:pt x="44016" y="97991"/>
                  </a:lnTo>
                  <a:lnTo>
                    <a:pt x="50011" y="96163"/>
                  </a:lnTo>
                  <a:lnTo>
                    <a:pt x="52578" y="94740"/>
                  </a:lnTo>
                  <a:lnTo>
                    <a:pt x="54709" y="92807"/>
                  </a:lnTo>
                  <a:lnTo>
                    <a:pt x="52916" y="89150"/>
                  </a:lnTo>
                  <a:lnTo>
                    <a:pt x="34541" y="89150"/>
                  </a:lnTo>
                  <a:lnTo>
                    <a:pt x="31114" y="87882"/>
                  </a:lnTo>
                  <a:lnTo>
                    <a:pt x="26337" y="82798"/>
                  </a:lnTo>
                  <a:lnTo>
                    <a:pt x="25145" y="79195"/>
                  </a:lnTo>
                  <a:lnTo>
                    <a:pt x="25145" y="0"/>
                  </a:lnTo>
                  <a:close/>
                </a:path>
                <a:path w="55244" h="99060">
                  <a:moveTo>
                    <a:pt x="50900" y="85035"/>
                  </a:moveTo>
                  <a:lnTo>
                    <a:pt x="47750" y="87778"/>
                  </a:lnTo>
                  <a:lnTo>
                    <a:pt x="43787" y="89150"/>
                  </a:lnTo>
                  <a:lnTo>
                    <a:pt x="52916" y="89150"/>
                  </a:lnTo>
                  <a:lnTo>
                    <a:pt x="50900" y="85035"/>
                  </a:lnTo>
                  <a:close/>
                </a:path>
                <a:path w="55244" h="99060">
                  <a:moveTo>
                    <a:pt x="14324" y="17675"/>
                  </a:moveTo>
                  <a:lnTo>
                    <a:pt x="0" y="17675"/>
                  </a:lnTo>
                  <a:lnTo>
                    <a:pt x="0" y="26668"/>
                  </a:lnTo>
                  <a:lnTo>
                    <a:pt x="14324" y="26668"/>
                  </a:lnTo>
                  <a:lnTo>
                    <a:pt x="14324" y="17675"/>
                  </a:lnTo>
                  <a:close/>
                </a:path>
                <a:path w="55244" h="99060">
                  <a:moveTo>
                    <a:pt x="49528" y="17675"/>
                  </a:moveTo>
                  <a:lnTo>
                    <a:pt x="25145" y="17675"/>
                  </a:lnTo>
                  <a:lnTo>
                    <a:pt x="25145" y="26668"/>
                  </a:lnTo>
                  <a:lnTo>
                    <a:pt x="49528" y="26668"/>
                  </a:lnTo>
                  <a:lnTo>
                    <a:pt x="49528" y="17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556554" y="5499457"/>
              <a:ext cx="73760" cy="113079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51497" y="5531767"/>
              <a:ext cx="78030" cy="81532"/>
            </a:xfrm>
            <a:prstGeom prst="rect">
              <a:avLst/>
            </a:prstGeom>
          </p:spPr>
        </p:pic>
      </p:grpSp>
      <p:pic>
        <p:nvPicPr>
          <p:cNvPr id="57" name="object 57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812488" y="5499457"/>
            <a:ext cx="311961" cy="113842"/>
          </a:xfrm>
          <a:prstGeom prst="rect">
            <a:avLst/>
          </a:prstGeom>
        </p:spPr>
      </p:pic>
      <p:grpSp>
        <p:nvGrpSpPr>
          <p:cNvPr id="58" name="object 58" descr=""/>
          <p:cNvGrpSpPr/>
          <p:nvPr/>
        </p:nvGrpSpPr>
        <p:grpSpPr>
          <a:xfrm>
            <a:off x="3193851" y="5498694"/>
            <a:ext cx="643890" cy="114935"/>
            <a:chOff x="3193851" y="5498694"/>
            <a:chExt cx="643890" cy="114935"/>
          </a:xfrm>
        </p:grpSpPr>
        <p:pic>
          <p:nvPicPr>
            <p:cNvPr id="59" name="object 59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193851" y="5498694"/>
              <a:ext cx="485085" cy="114606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08349" y="5531767"/>
              <a:ext cx="129081" cy="81532"/>
            </a:xfrm>
            <a:prstGeom prst="rect">
              <a:avLst/>
            </a:prstGeom>
          </p:spPr>
        </p:pic>
      </p:grpSp>
      <p:grpSp>
        <p:nvGrpSpPr>
          <p:cNvPr id="61" name="object 61" descr=""/>
          <p:cNvGrpSpPr/>
          <p:nvPr/>
        </p:nvGrpSpPr>
        <p:grpSpPr>
          <a:xfrm>
            <a:off x="3909268" y="5499457"/>
            <a:ext cx="596900" cy="114300"/>
            <a:chOff x="3909268" y="5499457"/>
            <a:chExt cx="596900" cy="114300"/>
          </a:xfrm>
        </p:grpSpPr>
        <p:pic>
          <p:nvPicPr>
            <p:cNvPr id="62" name="object 6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909268" y="5531767"/>
              <a:ext cx="158901" cy="81532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4090319" y="5499457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4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130553" y="5499457"/>
              <a:ext cx="178459" cy="113842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28571" y="5531767"/>
              <a:ext cx="81432" cy="81532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432154" y="5531767"/>
              <a:ext cx="73760" cy="80769"/>
            </a:xfrm>
            <a:prstGeom prst="rect">
              <a:avLst/>
            </a:prstGeom>
          </p:spPr>
        </p:pic>
      </p:grpSp>
      <p:pic>
        <p:nvPicPr>
          <p:cNvPr id="67" name="object 67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588419" y="5505095"/>
            <a:ext cx="92505" cy="109119"/>
          </a:xfrm>
          <a:prstGeom prst="rect">
            <a:avLst/>
          </a:prstGeom>
        </p:spPr>
      </p:pic>
      <p:sp>
        <p:nvSpPr>
          <p:cNvPr id="68" name="object 68" descr=""/>
          <p:cNvSpPr/>
          <p:nvPr/>
        </p:nvSpPr>
        <p:spPr>
          <a:xfrm>
            <a:off x="4761147" y="5505858"/>
            <a:ext cx="11430" cy="106680"/>
          </a:xfrm>
          <a:custGeom>
            <a:avLst/>
            <a:gdLst/>
            <a:ahLst/>
            <a:cxnLst/>
            <a:rect l="l" t="t" r="r" b="b"/>
            <a:pathLst>
              <a:path w="11429" h="106679">
                <a:moveTo>
                  <a:pt x="11278" y="0"/>
                </a:moveTo>
                <a:lnTo>
                  <a:pt x="0" y="0"/>
                </a:lnTo>
                <a:lnTo>
                  <a:pt x="0" y="106678"/>
                </a:lnTo>
                <a:lnTo>
                  <a:pt x="11278" y="106678"/>
                </a:lnTo>
                <a:lnTo>
                  <a:pt x="112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4790402" y="5505319"/>
            <a:ext cx="86360" cy="106680"/>
          </a:xfrm>
          <a:custGeom>
            <a:avLst/>
            <a:gdLst/>
            <a:ahLst/>
            <a:cxnLst/>
            <a:rect l="l" t="t" r="r" b="b"/>
            <a:pathLst>
              <a:path w="86360" h="106679">
                <a:moveTo>
                  <a:pt x="86258" y="0"/>
                </a:moveTo>
                <a:lnTo>
                  <a:pt x="0" y="0"/>
                </a:lnTo>
                <a:lnTo>
                  <a:pt x="0" y="10160"/>
                </a:lnTo>
                <a:lnTo>
                  <a:pt x="37566" y="10160"/>
                </a:lnTo>
                <a:lnTo>
                  <a:pt x="37566" y="106680"/>
                </a:lnTo>
                <a:lnTo>
                  <a:pt x="48691" y="106680"/>
                </a:lnTo>
                <a:lnTo>
                  <a:pt x="48691" y="10160"/>
                </a:lnTo>
                <a:lnTo>
                  <a:pt x="86258" y="10160"/>
                </a:lnTo>
                <a:lnTo>
                  <a:pt x="862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0" name="object 70" descr=""/>
          <p:cNvGrpSpPr/>
          <p:nvPr/>
        </p:nvGrpSpPr>
        <p:grpSpPr>
          <a:xfrm>
            <a:off x="4942104" y="5499457"/>
            <a:ext cx="595630" cy="114300"/>
            <a:chOff x="4942104" y="5499457"/>
            <a:chExt cx="595630" cy="114300"/>
          </a:xfrm>
        </p:grpSpPr>
        <p:pic>
          <p:nvPicPr>
            <p:cNvPr id="71" name="object 71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942104" y="5531767"/>
              <a:ext cx="155447" cy="81532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119649" y="5499457"/>
              <a:ext cx="159409" cy="113079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98566" y="5531767"/>
              <a:ext cx="239111" cy="81532"/>
            </a:xfrm>
            <a:prstGeom prst="rect">
              <a:avLst/>
            </a:prstGeom>
          </p:spPr>
        </p:pic>
      </p:grpSp>
      <p:grpSp>
        <p:nvGrpSpPr>
          <p:cNvPr id="74" name="object 74" descr=""/>
          <p:cNvGrpSpPr/>
          <p:nvPr/>
        </p:nvGrpSpPr>
        <p:grpSpPr>
          <a:xfrm>
            <a:off x="5618358" y="5499457"/>
            <a:ext cx="615315" cy="142875"/>
            <a:chOff x="5618358" y="5499457"/>
            <a:chExt cx="615315" cy="142875"/>
          </a:xfrm>
        </p:grpSpPr>
        <p:pic>
          <p:nvPicPr>
            <p:cNvPr id="75" name="object 75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618358" y="5531767"/>
              <a:ext cx="81226" cy="110336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721685" y="5499457"/>
              <a:ext cx="248406" cy="113842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989600" y="5499457"/>
              <a:ext cx="81230" cy="113842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92927" y="5531767"/>
              <a:ext cx="78030" cy="81532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6193054" y="5531767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79">
                  <a:moveTo>
                    <a:pt x="10364" y="759"/>
                  </a:moveTo>
                  <a:lnTo>
                    <a:pt x="0" y="759"/>
                  </a:lnTo>
                  <a:lnTo>
                    <a:pt x="0" y="80769"/>
                  </a:lnTo>
                  <a:lnTo>
                    <a:pt x="10821" y="80769"/>
                  </a:lnTo>
                  <a:lnTo>
                    <a:pt x="10821" y="30477"/>
                  </a:lnTo>
                  <a:lnTo>
                    <a:pt x="13207" y="23187"/>
                  </a:lnTo>
                  <a:lnTo>
                    <a:pt x="13797" y="22553"/>
                  </a:lnTo>
                  <a:lnTo>
                    <a:pt x="10364" y="22553"/>
                  </a:lnTo>
                  <a:lnTo>
                    <a:pt x="9295" y="18741"/>
                  </a:lnTo>
                  <a:lnTo>
                    <a:pt x="10364" y="15825"/>
                  </a:lnTo>
                  <a:lnTo>
                    <a:pt x="10364" y="759"/>
                  </a:lnTo>
                  <a:close/>
                </a:path>
                <a:path w="40639" h="81279">
                  <a:moveTo>
                    <a:pt x="10364" y="15825"/>
                  </a:moveTo>
                  <a:lnTo>
                    <a:pt x="9295" y="18741"/>
                  </a:lnTo>
                  <a:lnTo>
                    <a:pt x="10364" y="22553"/>
                  </a:lnTo>
                  <a:lnTo>
                    <a:pt x="10364" y="15825"/>
                  </a:lnTo>
                  <a:close/>
                </a:path>
                <a:path w="40639" h="81279">
                  <a:moveTo>
                    <a:pt x="40233" y="0"/>
                  </a:moveTo>
                  <a:lnTo>
                    <a:pt x="32410" y="0"/>
                  </a:lnTo>
                  <a:lnTo>
                    <a:pt x="25855" y="1597"/>
                  </a:lnTo>
                  <a:lnTo>
                    <a:pt x="15289" y="7998"/>
                  </a:lnTo>
                  <a:lnTo>
                    <a:pt x="11530" y="12646"/>
                  </a:lnTo>
                  <a:lnTo>
                    <a:pt x="10364" y="15825"/>
                  </a:lnTo>
                  <a:lnTo>
                    <a:pt x="10364" y="22553"/>
                  </a:lnTo>
                  <a:lnTo>
                    <a:pt x="13797" y="22553"/>
                  </a:lnTo>
                  <a:lnTo>
                    <a:pt x="22759" y="12927"/>
                  </a:lnTo>
                  <a:lnTo>
                    <a:pt x="29361" y="10360"/>
                  </a:lnTo>
                  <a:lnTo>
                    <a:pt x="40233" y="10360"/>
                  </a:lnTo>
                  <a:lnTo>
                    <a:pt x="40233" y="0"/>
                  </a:lnTo>
                  <a:close/>
                </a:path>
                <a:path w="40639" h="81279">
                  <a:moveTo>
                    <a:pt x="40233" y="10360"/>
                  </a:moveTo>
                  <a:lnTo>
                    <a:pt x="38200" y="10360"/>
                  </a:lnTo>
                  <a:lnTo>
                    <a:pt x="38606" y="10386"/>
                  </a:lnTo>
                  <a:lnTo>
                    <a:pt x="39419" y="10486"/>
                  </a:lnTo>
                  <a:lnTo>
                    <a:pt x="40233" y="10511"/>
                  </a:lnTo>
                  <a:lnTo>
                    <a:pt x="40233" y="10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0" name="object 80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302537" y="5514851"/>
            <a:ext cx="144879" cy="98449"/>
          </a:xfrm>
          <a:prstGeom prst="rect">
            <a:avLst/>
          </a:prstGeom>
        </p:spPr>
      </p:pic>
      <p:grpSp>
        <p:nvGrpSpPr>
          <p:cNvPr id="81" name="object 81" descr=""/>
          <p:cNvGrpSpPr/>
          <p:nvPr/>
        </p:nvGrpSpPr>
        <p:grpSpPr>
          <a:xfrm>
            <a:off x="6517937" y="5499457"/>
            <a:ext cx="247650" cy="114300"/>
            <a:chOff x="6517937" y="5499457"/>
            <a:chExt cx="247650" cy="114300"/>
          </a:xfrm>
        </p:grpSpPr>
        <p:sp>
          <p:nvSpPr>
            <p:cNvPr id="82" name="object 82" descr=""/>
            <p:cNvSpPr/>
            <p:nvPr/>
          </p:nvSpPr>
          <p:spPr>
            <a:xfrm>
              <a:off x="6517937" y="5514851"/>
              <a:ext cx="55244" cy="99060"/>
            </a:xfrm>
            <a:custGeom>
              <a:avLst/>
              <a:gdLst/>
              <a:ahLst/>
              <a:cxnLst/>
              <a:rect l="l" t="t" r="r" b="b"/>
              <a:pathLst>
                <a:path w="55245" h="99060">
                  <a:moveTo>
                    <a:pt x="25146" y="0"/>
                  </a:moveTo>
                  <a:lnTo>
                    <a:pt x="14324" y="0"/>
                  </a:lnTo>
                  <a:lnTo>
                    <a:pt x="14413" y="82798"/>
                  </a:lnTo>
                  <a:lnTo>
                    <a:pt x="16353" y="88285"/>
                  </a:lnTo>
                  <a:lnTo>
                    <a:pt x="24483" y="96414"/>
                  </a:lnTo>
                  <a:lnTo>
                    <a:pt x="30275" y="98449"/>
                  </a:lnTo>
                  <a:lnTo>
                    <a:pt x="40942" y="98449"/>
                  </a:lnTo>
                  <a:lnTo>
                    <a:pt x="44016" y="97991"/>
                  </a:lnTo>
                  <a:lnTo>
                    <a:pt x="50011" y="96163"/>
                  </a:lnTo>
                  <a:lnTo>
                    <a:pt x="52577" y="94740"/>
                  </a:lnTo>
                  <a:lnTo>
                    <a:pt x="54709" y="92807"/>
                  </a:lnTo>
                  <a:lnTo>
                    <a:pt x="52916" y="89150"/>
                  </a:lnTo>
                  <a:lnTo>
                    <a:pt x="34541" y="89150"/>
                  </a:lnTo>
                  <a:lnTo>
                    <a:pt x="31115" y="87882"/>
                  </a:lnTo>
                  <a:lnTo>
                    <a:pt x="26337" y="82798"/>
                  </a:lnTo>
                  <a:lnTo>
                    <a:pt x="25146" y="79195"/>
                  </a:lnTo>
                  <a:lnTo>
                    <a:pt x="25146" y="0"/>
                  </a:lnTo>
                  <a:close/>
                </a:path>
                <a:path w="55245" h="99060">
                  <a:moveTo>
                    <a:pt x="50900" y="85035"/>
                  </a:moveTo>
                  <a:lnTo>
                    <a:pt x="47749" y="87778"/>
                  </a:lnTo>
                  <a:lnTo>
                    <a:pt x="43785" y="89150"/>
                  </a:lnTo>
                  <a:lnTo>
                    <a:pt x="52916" y="89150"/>
                  </a:lnTo>
                  <a:lnTo>
                    <a:pt x="50900" y="85035"/>
                  </a:lnTo>
                  <a:close/>
                </a:path>
                <a:path w="55245" h="99060">
                  <a:moveTo>
                    <a:pt x="14324" y="17675"/>
                  </a:moveTo>
                  <a:lnTo>
                    <a:pt x="0" y="17675"/>
                  </a:lnTo>
                  <a:lnTo>
                    <a:pt x="0" y="26668"/>
                  </a:lnTo>
                  <a:lnTo>
                    <a:pt x="14324" y="26668"/>
                  </a:lnTo>
                  <a:lnTo>
                    <a:pt x="14324" y="17675"/>
                  </a:lnTo>
                  <a:close/>
                </a:path>
                <a:path w="55245" h="99060">
                  <a:moveTo>
                    <a:pt x="49528" y="17675"/>
                  </a:moveTo>
                  <a:lnTo>
                    <a:pt x="25146" y="17675"/>
                  </a:lnTo>
                  <a:lnTo>
                    <a:pt x="25146" y="26668"/>
                  </a:lnTo>
                  <a:lnTo>
                    <a:pt x="49528" y="26668"/>
                  </a:lnTo>
                  <a:lnTo>
                    <a:pt x="49528" y="17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592305" y="5499457"/>
              <a:ext cx="73760" cy="113079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687248" y="5531767"/>
              <a:ext cx="78030" cy="81532"/>
            </a:xfrm>
            <a:prstGeom prst="rect">
              <a:avLst/>
            </a:prstGeom>
          </p:spPr>
        </p:pic>
      </p:grpSp>
      <p:grpSp>
        <p:nvGrpSpPr>
          <p:cNvPr id="85" name="object 85" descr=""/>
          <p:cNvGrpSpPr/>
          <p:nvPr/>
        </p:nvGrpSpPr>
        <p:grpSpPr>
          <a:xfrm>
            <a:off x="795204" y="5709614"/>
            <a:ext cx="3058160" cy="143510"/>
            <a:chOff x="795204" y="5709614"/>
            <a:chExt cx="3058160" cy="143510"/>
          </a:xfrm>
        </p:grpSpPr>
        <p:pic>
          <p:nvPicPr>
            <p:cNvPr id="86" name="object 86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95204" y="5709614"/>
              <a:ext cx="3019082" cy="143405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3836689" y="5806843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10311" y="0"/>
                  </a:moveTo>
                  <a:lnTo>
                    <a:pt x="5839" y="0"/>
                  </a:lnTo>
                  <a:lnTo>
                    <a:pt x="3934" y="763"/>
                  </a:lnTo>
                  <a:lnTo>
                    <a:pt x="784" y="3812"/>
                  </a:lnTo>
                  <a:lnTo>
                    <a:pt x="0" y="5792"/>
                  </a:lnTo>
                  <a:lnTo>
                    <a:pt x="0" y="10566"/>
                  </a:lnTo>
                  <a:lnTo>
                    <a:pt x="784" y="12548"/>
                  </a:lnTo>
                  <a:lnTo>
                    <a:pt x="3934" y="15800"/>
                  </a:lnTo>
                  <a:lnTo>
                    <a:pt x="5839" y="16614"/>
                  </a:lnTo>
                  <a:lnTo>
                    <a:pt x="8074" y="16614"/>
                  </a:lnTo>
                  <a:lnTo>
                    <a:pt x="10311" y="16614"/>
                  </a:lnTo>
                  <a:lnTo>
                    <a:pt x="12214" y="15800"/>
                  </a:lnTo>
                  <a:lnTo>
                    <a:pt x="15364" y="12548"/>
                  </a:lnTo>
                  <a:lnTo>
                    <a:pt x="16153" y="10566"/>
                  </a:lnTo>
                  <a:lnTo>
                    <a:pt x="16153" y="5792"/>
                  </a:lnTo>
                  <a:lnTo>
                    <a:pt x="15364" y="3812"/>
                  </a:lnTo>
                  <a:lnTo>
                    <a:pt x="12214" y="763"/>
                  </a:lnTo>
                  <a:lnTo>
                    <a:pt x="10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8" name="object 88" descr=""/>
          <p:cNvGrpSpPr/>
          <p:nvPr/>
        </p:nvGrpSpPr>
        <p:grpSpPr>
          <a:xfrm>
            <a:off x="800621" y="4585713"/>
            <a:ext cx="457200" cy="219710"/>
            <a:chOff x="800621" y="4585713"/>
            <a:chExt cx="457200" cy="219710"/>
          </a:xfrm>
        </p:grpSpPr>
        <p:pic>
          <p:nvPicPr>
            <p:cNvPr id="89" name="object 89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00621" y="4585713"/>
              <a:ext cx="229212" cy="219152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70373" y="4588761"/>
              <a:ext cx="186843" cy="216410"/>
            </a:xfrm>
            <a:prstGeom prst="rect">
              <a:avLst/>
            </a:prstGeom>
          </p:spPr>
        </p:pic>
      </p:grpSp>
      <p:pic>
        <p:nvPicPr>
          <p:cNvPr id="91" name="object 91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312689" y="4588760"/>
            <a:ext cx="182271" cy="213361"/>
          </a:xfrm>
          <a:prstGeom prst="rect">
            <a:avLst/>
          </a:prstGeom>
        </p:spPr>
      </p:pic>
      <p:grpSp>
        <p:nvGrpSpPr>
          <p:cNvPr id="92" name="object 92" descr=""/>
          <p:cNvGrpSpPr/>
          <p:nvPr/>
        </p:nvGrpSpPr>
        <p:grpSpPr>
          <a:xfrm>
            <a:off x="1589450" y="4585713"/>
            <a:ext cx="1080770" cy="219710"/>
            <a:chOff x="1589450" y="4585713"/>
            <a:chExt cx="1080770" cy="219710"/>
          </a:xfrm>
        </p:grpSpPr>
        <p:pic>
          <p:nvPicPr>
            <p:cNvPr id="93" name="object 93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589450" y="4588761"/>
              <a:ext cx="225248" cy="213361"/>
            </a:xfrm>
            <a:prstGeom prst="rect">
              <a:avLst/>
            </a:prstGeom>
          </p:spPr>
        </p:pic>
        <p:sp>
          <p:nvSpPr>
            <p:cNvPr id="94" name="object 94" descr=""/>
            <p:cNvSpPr/>
            <p:nvPr/>
          </p:nvSpPr>
          <p:spPr>
            <a:xfrm>
              <a:off x="1837253" y="4588761"/>
              <a:ext cx="40005" cy="213360"/>
            </a:xfrm>
            <a:custGeom>
              <a:avLst/>
              <a:gdLst/>
              <a:ahLst/>
              <a:cxnLst/>
              <a:rect l="l" t="t" r="r" b="b"/>
              <a:pathLst>
                <a:path w="40005" h="213360">
                  <a:moveTo>
                    <a:pt x="39621" y="0"/>
                  </a:moveTo>
                  <a:lnTo>
                    <a:pt x="0" y="0"/>
                  </a:lnTo>
                  <a:lnTo>
                    <a:pt x="302" y="213361"/>
                  </a:lnTo>
                  <a:lnTo>
                    <a:pt x="39621" y="213361"/>
                  </a:lnTo>
                  <a:lnTo>
                    <a:pt x="39621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916499" y="4585713"/>
              <a:ext cx="170384" cy="219458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2126207" y="4588761"/>
              <a:ext cx="40005" cy="213360"/>
            </a:xfrm>
            <a:custGeom>
              <a:avLst/>
              <a:gdLst/>
              <a:ahLst/>
              <a:cxnLst/>
              <a:rect l="l" t="t" r="r" b="b"/>
              <a:pathLst>
                <a:path w="40005" h="213360">
                  <a:moveTo>
                    <a:pt x="39621" y="0"/>
                  </a:moveTo>
                  <a:lnTo>
                    <a:pt x="0" y="0"/>
                  </a:lnTo>
                  <a:lnTo>
                    <a:pt x="302" y="213361"/>
                  </a:lnTo>
                  <a:lnTo>
                    <a:pt x="39621" y="213361"/>
                  </a:lnTo>
                  <a:lnTo>
                    <a:pt x="39621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208503" y="4585713"/>
              <a:ext cx="229210" cy="219152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480082" y="4588761"/>
              <a:ext cx="189586" cy="213361"/>
            </a:xfrm>
            <a:prstGeom prst="rect">
              <a:avLst/>
            </a:prstGeom>
          </p:spPr>
        </p:pic>
      </p:grpSp>
      <p:grpSp>
        <p:nvGrpSpPr>
          <p:cNvPr id="99" name="object 99" descr=""/>
          <p:cNvGrpSpPr/>
          <p:nvPr/>
        </p:nvGrpSpPr>
        <p:grpSpPr>
          <a:xfrm>
            <a:off x="782755" y="6226798"/>
            <a:ext cx="457200" cy="219710"/>
            <a:chOff x="782755" y="6226798"/>
            <a:chExt cx="457200" cy="219710"/>
          </a:xfrm>
        </p:grpSpPr>
        <p:pic>
          <p:nvPicPr>
            <p:cNvPr id="100" name="object 100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82755" y="6226798"/>
              <a:ext cx="229212" cy="219152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052507" y="6229847"/>
              <a:ext cx="186842" cy="216409"/>
            </a:xfrm>
            <a:prstGeom prst="rect">
              <a:avLst/>
            </a:prstGeom>
          </p:spPr>
        </p:pic>
      </p:grpSp>
      <p:pic>
        <p:nvPicPr>
          <p:cNvPr id="102" name="object 102" descr="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294823" y="6229847"/>
            <a:ext cx="182270" cy="213360"/>
          </a:xfrm>
          <a:prstGeom prst="rect">
            <a:avLst/>
          </a:prstGeom>
        </p:spPr>
      </p:pic>
      <p:pic>
        <p:nvPicPr>
          <p:cNvPr id="103" name="object 103" descr="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601758" y="6229847"/>
            <a:ext cx="233478" cy="213360"/>
          </a:xfrm>
          <a:prstGeom prst="rect">
            <a:avLst/>
          </a:prstGeom>
        </p:spPr>
      </p:pic>
      <p:grpSp>
        <p:nvGrpSpPr>
          <p:cNvPr id="104" name="object 104" descr=""/>
          <p:cNvGrpSpPr/>
          <p:nvPr/>
        </p:nvGrpSpPr>
        <p:grpSpPr>
          <a:xfrm>
            <a:off x="1892843" y="6226798"/>
            <a:ext cx="1024255" cy="219710"/>
            <a:chOff x="1892843" y="6226798"/>
            <a:chExt cx="1024255" cy="219710"/>
          </a:xfrm>
        </p:grpSpPr>
        <p:sp>
          <p:nvSpPr>
            <p:cNvPr id="105" name="object 105" descr=""/>
            <p:cNvSpPr/>
            <p:nvPr/>
          </p:nvSpPr>
          <p:spPr>
            <a:xfrm>
              <a:off x="1892843" y="6229847"/>
              <a:ext cx="40005" cy="213360"/>
            </a:xfrm>
            <a:custGeom>
              <a:avLst/>
              <a:gdLst/>
              <a:ahLst/>
              <a:cxnLst/>
              <a:rect l="l" t="t" r="r" b="b"/>
              <a:pathLst>
                <a:path w="40005" h="213360">
                  <a:moveTo>
                    <a:pt x="39621" y="0"/>
                  </a:moveTo>
                  <a:lnTo>
                    <a:pt x="0" y="0"/>
                  </a:lnTo>
                  <a:lnTo>
                    <a:pt x="302" y="213360"/>
                  </a:lnTo>
                  <a:lnTo>
                    <a:pt x="39621" y="213360"/>
                  </a:lnTo>
                  <a:lnTo>
                    <a:pt x="39621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972090" y="6226798"/>
              <a:ext cx="170384" cy="219458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163812" y="6226798"/>
              <a:ext cx="170384" cy="219458"/>
            </a:xfrm>
            <a:prstGeom prst="rect">
              <a:avLst/>
            </a:prstGeom>
          </p:spPr>
        </p:pic>
        <p:sp>
          <p:nvSpPr>
            <p:cNvPr id="108" name="object 108" descr=""/>
            <p:cNvSpPr/>
            <p:nvPr/>
          </p:nvSpPr>
          <p:spPr>
            <a:xfrm>
              <a:off x="2373519" y="6229847"/>
              <a:ext cx="40005" cy="213360"/>
            </a:xfrm>
            <a:custGeom>
              <a:avLst/>
              <a:gdLst/>
              <a:ahLst/>
              <a:cxnLst/>
              <a:rect l="l" t="t" r="r" b="b"/>
              <a:pathLst>
                <a:path w="40005" h="213360">
                  <a:moveTo>
                    <a:pt x="39621" y="0"/>
                  </a:moveTo>
                  <a:lnTo>
                    <a:pt x="0" y="0"/>
                  </a:lnTo>
                  <a:lnTo>
                    <a:pt x="302" y="213360"/>
                  </a:lnTo>
                  <a:lnTo>
                    <a:pt x="39621" y="213360"/>
                  </a:lnTo>
                  <a:lnTo>
                    <a:pt x="39621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455815" y="6226798"/>
              <a:ext cx="229212" cy="219152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727396" y="6229847"/>
              <a:ext cx="189586" cy="213360"/>
            </a:xfrm>
            <a:prstGeom prst="rect">
              <a:avLst/>
            </a:prstGeom>
          </p:spPr>
        </p:pic>
      </p:grpSp>
      <p:grpSp>
        <p:nvGrpSpPr>
          <p:cNvPr id="111" name="object 111" descr=""/>
          <p:cNvGrpSpPr/>
          <p:nvPr/>
        </p:nvGrpSpPr>
        <p:grpSpPr>
          <a:xfrm>
            <a:off x="759181" y="6686755"/>
            <a:ext cx="6036945" cy="3467735"/>
            <a:chOff x="759181" y="6686755"/>
            <a:chExt cx="6036945" cy="3467735"/>
          </a:xfrm>
        </p:grpSpPr>
        <p:sp>
          <p:nvSpPr>
            <p:cNvPr id="112" name="object 112" descr=""/>
            <p:cNvSpPr/>
            <p:nvPr/>
          </p:nvSpPr>
          <p:spPr>
            <a:xfrm>
              <a:off x="759181" y="6686755"/>
              <a:ext cx="6036945" cy="3467735"/>
            </a:xfrm>
            <a:custGeom>
              <a:avLst/>
              <a:gdLst/>
              <a:ahLst/>
              <a:cxnLst/>
              <a:rect l="l" t="t" r="r" b="b"/>
              <a:pathLst>
                <a:path w="6036945" h="3467734">
                  <a:moveTo>
                    <a:pt x="6036501" y="0"/>
                  </a:moveTo>
                  <a:lnTo>
                    <a:pt x="0" y="0"/>
                  </a:lnTo>
                  <a:lnTo>
                    <a:pt x="0" y="3467282"/>
                  </a:lnTo>
                  <a:lnTo>
                    <a:pt x="6036501" y="3467282"/>
                  </a:lnTo>
                  <a:lnTo>
                    <a:pt x="6036501" y="0"/>
                  </a:lnTo>
                  <a:close/>
                </a:path>
              </a:pathLst>
            </a:custGeom>
            <a:solidFill>
              <a:srgbClr val="E6E6E6">
                <a:alpha val="76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835985" y="7041841"/>
              <a:ext cx="150368" cy="88902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006546" y="7036509"/>
              <a:ext cx="143762" cy="95123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170630" y="7062163"/>
              <a:ext cx="223647" cy="69468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467724" y="7032697"/>
              <a:ext cx="815091" cy="98935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354101" y="7041841"/>
              <a:ext cx="636019" cy="89791"/>
            </a:xfrm>
            <a:prstGeom prst="rect">
              <a:avLst/>
            </a:prstGeom>
          </p:spPr>
        </p:pic>
        <p:sp>
          <p:nvSpPr>
            <p:cNvPr id="118" name="object 118" descr=""/>
            <p:cNvSpPr/>
            <p:nvPr/>
          </p:nvSpPr>
          <p:spPr>
            <a:xfrm>
              <a:off x="4055770" y="7063433"/>
              <a:ext cx="13970" cy="67945"/>
            </a:xfrm>
            <a:custGeom>
              <a:avLst/>
              <a:gdLst/>
              <a:ahLst/>
              <a:cxnLst/>
              <a:rect l="l" t="t" r="r" b="b"/>
              <a:pathLst>
                <a:path w="13970" h="67945">
                  <a:moveTo>
                    <a:pt x="8594" y="0"/>
                  </a:moveTo>
                  <a:lnTo>
                    <a:pt x="4867" y="0"/>
                  </a:lnTo>
                  <a:lnTo>
                    <a:pt x="3280" y="633"/>
                  </a:lnTo>
                  <a:lnTo>
                    <a:pt x="655" y="3176"/>
                  </a:lnTo>
                  <a:lnTo>
                    <a:pt x="0" y="4824"/>
                  </a:lnTo>
                  <a:lnTo>
                    <a:pt x="0" y="8806"/>
                  </a:lnTo>
                  <a:lnTo>
                    <a:pt x="655" y="10454"/>
                  </a:lnTo>
                  <a:lnTo>
                    <a:pt x="3280" y="13166"/>
                  </a:lnTo>
                  <a:lnTo>
                    <a:pt x="4867" y="13842"/>
                  </a:lnTo>
                  <a:lnTo>
                    <a:pt x="8594" y="13842"/>
                  </a:lnTo>
                  <a:lnTo>
                    <a:pt x="10181" y="13166"/>
                  </a:lnTo>
                  <a:lnTo>
                    <a:pt x="12805" y="10454"/>
                  </a:lnTo>
                  <a:lnTo>
                    <a:pt x="13460" y="8806"/>
                  </a:lnTo>
                  <a:lnTo>
                    <a:pt x="13460" y="4824"/>
                  </a:lnTo>
                  <a:lnTo>
                    <a:pt x="12805" y="3176"/>
                  </a:lnTo>
                  <a:lnTo>
                    <a:pt x="10181" y="633"/>
                  </a:lnTo>
                  <a:lnTo>
                    <a:pt x="8594" y="0"/>
                  </a:lnTo>
                  <a:close/>
                </a:path>
                <a:path w="13970" h="67945">
                  <a:moveTo>
                    <a:pt x="8594" y="54100"/>
                  </a:moveTo>
                  <a:lnTo>
                    <a:pt x="4867" y="54100"/>
                  </a:lnTo>
                  <a:lnTo>
                    <a:pt x="3280" y="54734"/>
                  </a:lnTo>
                  <a:lnTo>
                    <a:pt x="655" y="57276"/>
                  </a:lnTo>
                  <a:lnTo>
                    <a:pt x="0" y="58929"/>
                  </a:lnTo>
                  <a:lnTo>
                    <a:pt x="0" y="62906"/>
                  </a:lnTo>
                  <a:lnTo>
                    <a:pt x="655" y="64559"/>
                  </a:lnTo>
                  <a:lnTo>
                    <a:pt x="3280" y="67266"/>
                  </a:lnTo>
                  <a:lnTo>
                    <a:pt x="4867" y="67943"/>
                  </a:lnTo>
                  <a:lnTo>
                    <a:pt x="8594" y="67943"/>
                  </a:lnTo>
                  <a:lnTo>
                    <a:pt x="10181" y="67266"/>
                  </a:lnTo>
                  <a:lnTo>
                    <a:pt x="12805" y="64559"/>
                  </a:lnTo>
                  <a:lnTo>
                    <a:pt x="13460" y="62906"/>
                  </a:lnTo>
                  <a:lnTo>
                    <a:pt x="13460" y="58929"/>
                  </a:lnTo>
                  <a:lnTo>
                    <a:pt x="12805" y="57276"/>
                  </a:lnTo>
                  <a:lnTo>
                    <a:pt x="10181" y="54734"/>
                  </a:lnTo>
                  <a:lnTo>
                    <a:pt x="8594" y="54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9" name="object 119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132087" y="7041841"/>
              <a:ext cx="139151" cy="89536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807952" y="7036509"/>
              <a:ext cx="206121" cy="94867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300750" y="7035872"/>
              <a:ext cx="2145686" cy="294642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377276" y="7224469"/>
              <a:ext cx="588704" cy="99950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058676" y="7238566"/>
              <a:ext cx="181425" cy="67943"/>
            </a:xfrm>
            <a:prstGeom prst="rect">
              <a:avLst/>
            </a:prstGeom>
          </p:spPr>
        </p:pic>
        <p:sp>
          <p:nvSpPr>
            <p:cNvPr id="124" name="object 124" descr=""/>
            <p:cNvSpPr/>
            <p:nvPr/>
          </p:nvSpPr>
          <p:spPr>
            <a:xfrm>
              <a:off x="4268077" y="7211642"/>
              <a:ext cx="9525" cy="94615"/>
            </a:xfrm>
            <a:custGeom>
              <a:avLst/>
              <a:gdLst/>
              <a:ahLst/>
              <a:cxnLst/>
              <a:rect l="l" t="t" r="r" b="b"/>
              <a:pathLst>
                <a:path w="9525" h="94615">
                  <a:moveTo>
                    <a:pt x="9014" y="0"/>
                  </a:moveTo>
                  <a:lnTo>
                    <a:pt x="0" y="0"/>
                  </a:lnTo>
                  <a:lnTo>
                    <a:pt x="0" y="94234"/>
                  </a:lnTo>
                  <a:lnTo>
                    <a:pt x="9014" y="9423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834588" y="7211642"/>
              <a:ext cx="1449749" cy="294638"/>
            </a:xfrm>
            <a:prstGeom prst="rect">
              <a:avLst/>
            </a:prstGeom>
          </p:spPr>
        </p:pic>
        <p:sp>
          <p:nvSpPr>
            <p:cNvPr id="126" name="object 126" descr=""/>
            <p:cNvSpPr/>
            <p:nvPr/>
          </p:nvSpPr>
          <p:spPr>
            <a:xfrm>
              <a:off x="1014911" y="6951945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319918" y="0"/>
                  </a:moveTo>
                  <a:lnTo>
                    <a:pt x="272642" y="3468"/>
                  </a:lnTo>
                  <a:lnTo>
                    <a:pt x="227520" y="13544"/>
                  </a:lnTo>
                  <a:lnTo>
                    <a:pt x="185047" y="29733"/>
                  </a:lnTo>
                  <a:lnTo>
                    <a:pt x="145718" y="51540"/>
                  </a:lnTo>
                  <a:lnTo>
                    <a:pt x="110027" y="78469"/>
                  </a:lnTo>
                  <a:lnTo>
                    <a:pt x="78469" y="110027"/>
                  </a:lnTo>
                  <a:lnTo>
                    <a:pt x="51540" y="145718"/>
                  </a:lnTo>
                  <a:lnTo>
                    <a:pt x="29733" y="185047"/>
                  </a:lnTo>
                  <a:lnTo>
                    <a:pt x="13544" y="227520"/>
                  </a:lnTo>
                  <a:lnTo>
                    <a:pt x="3468" y="272642"/>
                  </a:lnTo>
                  <a:lnTo>
                    <a:pt x="0" y="319918"/>
                  </a:lnTo>
                  <a:lnTo>
                    <a:pt x="3468" y="367193"/>
                  </a:lnTo>
                  <a:lnTo>
                    <a:pt x="13544" y="412315"/>
                  </a:lnTo>
                  <a:lnTo>
                    <a:pt x="29733" y="454788"/>
                  </a:lnTo>
                  <a:lnTo>
                    <a:pt x="51540" y="494117"/>
                  </a:lnTo>
                  <a:lnTo>
                    <a:pt x="78469" y="529808"/>
                  </a:lnTo>
                  <a:lnTo>
                    <a:pt x="110027" y="561366"/>
                  </a:lnTo>
                  <a:lnTo>
                    <a:pt x="145718" y="588295"/>
                  </a:lnTo>
                  <a:lnTo>
                    <a:pt x="185047" y="610102"/>
                  </a:lnTo>
                  <a:lnTo>
                    <a:pt x="227520" y="626291"/>
                  </a:lnTo>
                  <a:lnTo>
                    <a:pt x="272642" y="636367"/>
                  </a:lnTo>
                  <a:lnTo>
                    <a:pt x="319918" y="639836"/>
                  </a:lnTo>
                  <a:lnTo>
                    <a:pt x="367193" y="636367"/>
                  </a:lnTo>
                  <a:lnTo>
                    <a:pt x="412315" y="626291"/>
                  </a:lnTo>
                  <a:lnTo>
                    <a:pt x="454788" y="610102"/>
                  </a:lnTo>
                  <a:lnTo>
                    <a:pt x="494117" y="588295"/>
                  </a:lnTo>
                  <a:lnTo>
                    <a:pt x="529808" y="561366"/>
                  </a:lnTo>
                  <a:lnTo>
                    <a:pt x="561366" y="529808"/>
                  </a:lnTo>
                  <a:lnTo>
                    <a:pt x="588295" y="494117"/>
                  </a:lnTo>
                  <a:lnTo>
                    <a:pt x="610102" y="454788"/>
                  </a:lnTo>
                  <a:lnTo>
                    <a:pt x="626291" y="412315"/>
                  </a:lnTo>
                  <a:lnTo>
                    <a:pt x="636367" y="367193"/>
                  </a:lnTo>
                  <a:lnTo>
                    <a:pt x="639836" y="319918"/>
                  </a:lnTo>
                  <a:lnTo>
                    <a:pt x="636367" y="272642"/>
                  </a:lnTo>
                  <a:lnTo>
                    <a:pt x="626291" y="227520"/>
                  </a:lnTo>
                  <a:lnTo>
                    <a:pt x="610102" y="185047"/>
                  </a:lnTo>
                  <a:lnTo>
                    <a:pt x="588295" y="145718"/>
                  </a:lnTo>
                  <a:lnTo>
                    <a:pt x="561366" y="110027"/>
                  </a:lnTo>
                  <a:lnTo>
                    <a:pt x="529808" y="78469"/>
                  </a:lnTo>
                  <a:lnTo>
                    <a:pt x="494117" y="51540"/>
                  </a:lnTo>
                  <a:lnTo>
                    <a:pt x="454788" y="29733"/>
                  </a:lnTo>
                  <a:lnTo>
                    <a:pt x="412315" y="13544"/>
                  </a:lnTo>
                  <a:lnTo>
                    <a:pt x="367193" y="3468"/>
                  </a:lnTo>
                  <a:lnTo>
                    <a:pt x="319918" y="0"/>
                  </a:lnTo>
                  <a:close/>
                </a:path>
              </a:pathLst>
            </a:custGeom>
            <a:solidFill>
              <a:srgbClr val="FCCA0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204376" y="7163355"/>
              <a:ext cx="260910" cy="217018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835985" y="7788060"/>
              <a:ext cx="847984" cy="95123"/>
            </a:xfrm>
            <a:prstGeom prst="rect">
              <a:avLst/>
            </a:prstGeom>
          </p:spPr>
        </p:pic>
        <p:sp>
          <p:nvSpPr>
            <p:cNvPr id="129" name="object 129" descr=""/>
            <p:cNvSpPr/>
            <p:nvPr/>
          </p:nvSpPr>
          <p:spPr>
            <a:xfrm>
              <a:off x="6410293" y="7843938"/>
              <a:ext cx="33655" cy="8255"/>
            </a:xfrm>
            <a:custGeom>
              <a:avLst/>
              <a:gdLst/>
              <a:ahLst/>
              <a:cxnLst/>
              <a:rect l="l" t="t" r="r" b="b"/>
              <a:pathLst>
                <a:path w="33654" h="8254">
                  <a:moveTo>
                    <a:pt x="33275" y="0"/>
                  </a:moveTo>
                  <a:lnTo>
                    <a:pt x="0" y="0"/>
                  </a:lnTo>
                  <a:lnTo>
                    <a:pt x="0" y="7748"/>
                  </a:lnTo>
                  <a:lnTo>
                    <a:pt x="33275" y="7874"/>
                  </a:lnTo>
                  <a:lnTo>
                    <a:pt x="332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829890" y="7788060"/>
              <a:ext cx="4610732" cy="445132"/>
            </a:xfrm>
            <a:prstGeom prst="rect">
              <a:avLst/>
            </a:prstGeom>
          </p:spPr>
        </p:pic>
        <p:sp>
          <p:nvSpPr>
            <p:cNvPr id="131" name="object 131" descr=""/>
            <p:cNvSpPr/>
            <p:nvPr/>
          </p:nvSpPr>
          <p:spPr>
            <a:xfrm>
              <a:off x="1014911" y="7703495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319918" y="0"/>
                  </a:moveTo>
                  <a:lnTo>
                    <a:pt x="272642" y="3468"/>
                  </a:lnTo>
                  <a:lnTo>
                    <a:pt x="227520" y="13544"/>
                  </a:lnTo>
                  <a:lnTo>
                    <a:pt x="185047" y="29733"/>
                  </a:lnTo>
                  <a:lnTo>
                    <a:pt x="145718" y="51540"/>
                  </a:lnTo>
                  <a:lnTo>
                    <a:pt x="110027" y="78469"/>
                  </a:lnTo>
                  <a:lnTo>
                    <a:pt x="78469" y="110027"/>
                  </a:lnTo>
                  <a:lnTo>
                    <a:pt x="51540" y="145718"/>
                  </a:lnTo>
                  <a:lnTo>
                    <a:pt x="29733" y="185047"/>
                  </a:lnTo>
                  <a:lnTo>
                    <a:pt x="13544" y="227520"/>
                  </a:lnTo>
                  <a:lnTo>
                    <a:pt x="3468" y="272642"/>
                  </a:lnTo>
                  <a:lnTo>
                    <a:pt x="0" y="319918"/>
                  </a:lnTo>
                  <a:lnTo>
                    <a:pt x="3468" y="367193"/>
                  </a:lnTo>
                  <a:lnTo>
                    <a:pt x="13544" y="412315"/>
                  </a:lnTo>
                  <a:lnTo>
                    <a:pt x="29733" y="454787"/>
                  </a:lnTo>
                  <a:lnTo>
                    <a:pt x="51540" y="494117"/>
                  </a:lnTo>
                  <a:lnTo>
                    <a:pt x="78469" y="529807"/>
                  </a:lnTo>
                  <a:lnTo>
                    <a:pt x="110027" y="561365"/>
                  </a:lnTo>
                  <a:lnTo>
                    <a:pt x="145718" y="588294"/>
                  </a:lnTo>
                  <a:lnTo>
                    <a:pt x="185047" y="610101"/>
                  </a:lnTo>
                  <a:lnTo>
                    <a:pt x="227520" y="626290"/>
                  </a:lnTo>
                  <a:lnTo>
                    <a:pt x="272642" y="636366"/>
                  </a:lnTo>
                  <a:lnTo>
                    <a:pt x="319918" y="639834"/>
                  </a:lnTo>
                  <a:lnTo>
                    <a:pt x="367193" y="636366"/>
                  </a:lnTo>
                  <a:lnTo>
                    <a:pt x="412315" y="626290"/>
                  </a:lnTo>
                  <a:lnTo>
                    <a:pt x="454788" y="610101"/>
                  </a:lnTo>
                  <a:lnTo>
                    <a:pt x="494117" y="588294"/>
                  </a:lnTo>
                  <a:lnTo>
                    <a:pt x="529808" y="561365"/>
                  </a:lnTo>
                  <a:lnTo>
                    <a:pt x="561366" y="529807"/>
                  </a:lnTo>
                  <a:lnTo>
                    <a:pt x="588295" y="494117"/>
                  </a:lnTo>
                  <a:lnTo>
                    <a:pt x="610102" y="454787"/>
                  </a:lnTo>
                  <a:lnTo>
                    <a:pt x="626291" y="412315"/>
                  </a:lnTo>
                  <a:lnTo>
                    <a:pt x="636367" y="367193"/>
                  </a:lnTo>
                  <a:lnTo>
                    <a:pt x="639836" y="319918"/>
                  </a:lnTo>
                  <a:lnTo>
                    <a:pt x="636367" y="272642"/>
                  </a:lnTo>
                  <a:lnTo>
                    <a:pt x="626291" y="227520"/>
                  </a:lnTo>
                  <a:lnTo>
                    <a:pt x="610102" y="185047"/>
                  </a:lnTo>
                  <a:lnTo>
                    <a:pt x="588295" y="145718"/>
                  </a:lnTo>
                  <a:lnTo>
                    <a:pt x="561366" y="110027"/>
                  </a:lnTo>
                  <a:lnTo>
                    <a:pt x="529808" y="78469"/>
                  </a:lnTo>
                  <a:lnTo>
                    <a:pt x="494117" y="51540"/>
                  </a:lnTo>
                  <a:lnTo>
                    <a:pt x="454788" y="29733"/>
                  </a:lnTo>
                  <a:lnTo>
                    <a:pt x="412315" y="13544"/>
                  </a:lnTo>
                  <a:lnTo>
                    <a:pt x="367193" y="3468"/>
                  </a:lnTo>
                  <a:lnTo>
                    <a:pt x="319918" y="0"/>
                  </a:lnTo>
                  <a:close/>
                </a:path>
              </a:pathLst>
            </a:custGeom>
            <a:solidFill>
              <a:srgbClr val="FCCA0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161093" y="7914906"/>
              <a:ext cx="170384" cy="217018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352509" y="7914906"/>
              <a:ext cx="156060" cy="215190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828493" y="8539610"/>
              <a:ext cx="4618069" cy="469771"/>
            </a:xfrm>
            <a:prstGeom prst="rect">
              <a:avLst/>
            </a:prstGeom>
          </p:spPr>
        </p:pic>
        <p:sp>
          <p:nvSpPr>
            <p:cNvPr id="135" name="object 135" descr=""/>
            <p:cNvSpPr/>
            <p:nvPr/>
          </p:nvSpPr>
          <p:spPr>
            <a:xfrm>
              <a:off x="1014911" y="8455046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319918" y="0"/>
                  </a:moveTo>
                  <a:lnTo>
                    <a:pt x="272642" y="3468"/>
                  </a:lnTo>
                  <a:lnTo>
                    <a:pt x="227520" y="13544"/>
                  </a:lnTo>
                  <a:lnTo>
                    <a:pt x="185047" y="29733"/>
                  </a:lnTo>
                  <a:lnTo>
                    <a:pt x="145718" y="51540"/>
                  </a:lnTo>
                  <a:lnTo>
                    <a:pt x="110027" y="78469"/>
                  </a:lnTo>
                  <a:lnTo>
                    <a:pt x="78469" y="110027"/>
                  </a:lnTo>
                  <a:lnTo>
                    <a:pt x="51540" y="145718"/>
                  </a:lnTo>
                  <a:lnTo>
                    <a:pt x="29733" y="185047"/>
                  </a:lnTo>
                  <a:lnTo>
                    <a:pt x="13544" y="227520"/>
                  </a:lnTo>
                  <a:lnTo>
                    <a:pt x="3468" y="272642"/>
                  </a:lnTo>
                  <a:lnTo>
                    <a:pt x="0" y="319918"/>
                  </a:lnTo>
                  <a:lnTo>
                    <a:pt x="3468" y="367193"/>
                  </a:lnTo>
                  <a:lnTo>
                    <a:pt x="13544" y="412315"/>
                  </a:lnTo>
                  <a:lnTo>
                    <a:pt x="29733" y="454787"/>
                  </a:lnTo>
                  <a:lnTo>
                    <a:pt x="51540" y="494117"/>
                  </a:lnTo>
                  <a:lnTo>
                    <a:pt x="78469" y="529807"/>
                  </a:lnTo>
                  <a:lnTo>
                    <a:pt x="110027" y="561365"/>
                  </a:lnTo>
                  <a:lnTo>
                    <a:pt x="145718" y="588294"/>
                  </a:lnTo>
                  <a:lnTo>
                    <a:pt x="185047" y="610101"/>
                  </a:lnTo>
                  <a:lnTo>
                    <a:pt x="227520" y="626290"/>
                  </a:lnTo>
                  <a:lnTo>
                    <a:pt x="272642" y="636366"/>
                  </a:lnTo>
                  <a:lnTo>
                    <a:pt x="319918" y="639834"/>
                  </a:lnTo>
                  <a:lnTo>
                    <a:pt x="367193" y="636366"/>
                  </a:lnTo>
                  <a:lnTo>
                    <a:pt x="412315" y="626290"/>
                  </a:lnTo>
                  <a:lnTo>
                    <a:pt x="454788" y="610101"/>
                  </a:lnTo>
                  <a:lnTo>
                    <a:pt x="494117" y="588294"/>
                  </a:lnTo>
                  <a:lnTo>
                    <a:pt x="529808" y="561365"/>
                  </a:lnTo>
                  <a:lnTo>
                    <a:pt x="561366" y="529807"/>
                  </a:lnTo>
                  <a:lnTo>
                    <a:pt x="588295" y="494117"/>
                  </a:lnTo>
                  <a:lnTo>
                    <a:pt x="610102" y="454787"/>
                  </a:lnTo>
                  <a:lnTo>
                    <a:pt x="626291" y="412315"/>
                  </a:lnTo>
                  <a:lnTo>
                    <a:pt x="636367" y="367193"/>
                  </a:lnTo>
                  <a:lnTo>
                    <a:pt x="639836" y="319918"/>
                  </a:lnTo>
                  <a:lnTo>
                    <a:pt x="636367" y="272642"/>
                  </a:lnTo>
                  <a:lnTo>
                    <a:pt x="626291" y="227520"/>
                  </a:lnTo>
                  <a:lnTo>
                    <a:pt x="610102" y="185047"/>
                  </a:lnTo>
                  <a:lnTo>
                    <a:pt x="588295" y="145718"/>
                  </a:lnTo>
                  <a:lnTo>
                    <a:pt x="561366" y="110027"/>
                  </a:lnTo>
                  <a:lnTo>
                    <a:pt x="529808" y="78469"/>
                  </a:lnTo>
                  <a:lnTo>
                    <a:pt x="494117" y="51540"/>
                  </a:lnTo>
                  <a:lnTo>
                    <a:pt x="454788" y="29733"/>
                  </a:lnTo>
                  <a:lnTo>
                    <a:pt x="412315" y="13544"/>
                  </a:lnTo>
                  <a:lnTo>
                    <a:pt x="367193" y="3468"/>
                  </a:lnTo>
                  <a:lnTo>
                    <a:pt x="319918" y="0"/>
                  </a:lnTo>
                  <a:close/>
                </a:path>
              </a:pathLst>
            </a:custGeom>
            <a:solidFill>
              <a:srgbClr val="FCCA0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6" name="object 136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163379" y="8666456"/>
              <a:ext cx="342903" cy="217018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829635" y="9295224"/>
              <a:ext cx="290332" cy="91439"/>
            </a:xfrm>
            <a:prstGeom prst="rect">
              <a:avLst/>
            </a:prstGeom>
          </p:spPr>
        </p:pic>
        <p:pic>
          <p:nvPicPr>
            <p:cNvPr id="138" name="object 138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140484" y="9287348"/>
              <a:ext cx="211589" cy="98935"/>
            </a:xfrm>
            <a:prstGeom prst="rect">
              <a:avLst/>
            </a:prstGeom>
          </p:spPr>
        </p:pic>
        <p:pic>
          <p:nvPicPr>
            <p:cNvPr id="139" name="object 139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427808" y="9302590"/>
              <a:ext cx="127449" cy="83693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643689" y="9291160"/>
              <a:ext cx="321198" cy="95123"/>
            </a:xfrm>
            <a:prstGeom prst="rect">
              <a:avLst/>
            </a:prstGeom>
          </p:spPr>
        </p:pic>
        <p:pic>
          <p:nvPicPr>
            <p:cNvPr id="141" name="object 141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985908" y="9291160"/>
              <a:ext cx="340121" cy="95123"/>
            </a:xfrm>
            <a:prstGeom prst="rect">
              <a:avLst/>
            </a:prstGeom>
          </p:spPr>
        </p:pic>
        <p:sp>
          <p:nvSpPr>
            <p:cNvPr id="142" name="object 142" descr=""/>
            <p:cNvSpPr/>
            <p:nvPr/>
          </p:nvSpPr>
          <p:spPr>
            <a:xfrm>
              <a:off x="3408192" y="9318084"/>
              <a:ext cx="13970" cy="67945"/>
            </a:xfrm>
            <a:custGeom>
              <a:avLst/>
              <a:gdLst/>
              <a:ahLst/>
              <a:cxnLst/>
              <a:rect l="l" t="t" r="r" b="b"/>
              <a:pathLst>
                <a:path w="13970" h="67945">
                  <a:moveTo>
                    <a:pt x="8592" y="0"/>
                  </a:moveTo>
                  <a:lnTo>
                    <a:pt x="4866" y="0"/>
                  </a:lnTo>
                  <a:lnTo>
                    <a:pt x="3279" y="633"/>
                  </a:lnTo>
                  <a:lnTo>
                    <a:pt x="655" y="3174"/>
                  </a:lnTo>
                  <a:lnTo>
                    <a:pt x="0" y="4824"/>
                  </a:lnTo>
                  <a:lnTo>
                    <a:pt x="0" y="8806"/>
                  </a:lnTo>
                  <a:lnTo>
                    <a:pt x="655" y="10454"/>
                  </a:lnTo>
                  <a:lnTo>
                    <a:pt x="3279" y="13166"/>
                  </a:lnTo>
                  <a:lnTo>
                    <a:pt x="4866" y="13842"/>
                  </a:lnTo>
                  <a:lnTo>
                    <a:pt x="8592" y="13842"/>
                  </a:lnTo>
                  <a:lnTo>
                    <a:pt x="10180" y="13166"/>
                  </a:lnTo>
                  <a:lnTo>
                    <a:pt x="12805" y="10454"/>
                  </a:lnTo>
                  <a:lnTo>
                    <a:pt x="13459" y="8806"/>
                  </a:lnTo>
                  <a:lnTo>
                    <a:pt x="13459" y="4824"/>
                  </a:lnTo>
                  <a:lnTo>
                    <a:pt x="12805" y="3174"/>
                  </a:lnTo>
                  <a:lnTo>
                    <a:pt x="10180" y="633"/>
                  </a:lnTo>
                  <a:lnTo>
                    <a:pt x="8592" y="0"/>
                  </a:lnTo>
                  <a:close/>
                </a:path>
                <a:path w="13970" h="67945">
                  <a:moveTo>
                    <a:pt x="8592" y="54100"/>
                  </a:moveTo>
                  <a:lnTo>
                    <a:pt x="4866" y="54100"/>
                  </a:lnTo>
                  <a:lnTo>
                    <a:pt x="3279" y="54734"/>
                  </a:lnTo>
                  <a:lnTo>
                    <a:pt x="655" y="57276"/>
                  </a:lnTo>
                  <a:lnTo>
                    <a:pt x="0" y="58929"/>
                  </a:lnTo>
                  <a:lnTo>
                    <a:pt x="0" y="62906"/>
                  </a:lnTo>
                  <a:lnTo>
                    <a:pt x="655" y="64559"/>
                  </a:lnTo>
                  <a:lnTo>
                    <a:pt x="3279" y="67266"/>
                  </a:lnTo>
                  <a:lnTo>
                    <a:pt x="4866" y="67943"/>
                  </a:lnTo>
                  <a:lnTo>
                    <a:pt x="8592" y="67943"/>
                  </a:lnTo>
                  <a:lnTo>
                    <a:pt x="10180" y="67266"/>
                  </a:lnTo>
                  <a:lnTo>
                    <a:pt x="12805" y="64559"/>
                  </a:lnTo>
                  <a:lnTo>
                    <a:pt x="13459" y="62906"/>
                  </a:lnTo>
                  <a:lnTo>
                    <a:pt x="13459" y="58929"/>
                  </a:lnTo>
                  <a:lnTo>
                    <a:pt x="12805" y="57276"/>
                  </a:lnTo>
                  <a:lnTo>
                    <a:pt x="10180" y="54734"/>
                  </a:lnTo>
                  <a:lnTo>
                    <a:pt x="8592" y="54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3" name="object 143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499495" y="9296492"/>
              <a:ext cx="139345" cy="89536"/>
            </a:xfrm>
            <a:prstGeom prst="rect">
              <a:avLst/>
            </a:prstGeom>
          </p:spPr>
        </p:pic>
        <p:sp>
          <p:nvSpPr>
            <p:cNvPr id="144" name="object 144" descr=""/>
            <p:cNvSpPr/>
            <p:nvPr/>
          </p:nvSpPr>
          <p:spPr>
            <a:xfrm>
              <a:off x="3727263" y="9318718"/>
              <a:ext cx="60960" cy="67310"/>
            </a:xfrm>
            <a:custGeom>
              <a:avLst/>
              <a:gdLst/>
              <a:ahLst/>
              <a:cxnLst/>
              <a:rect l="l" t="t" r="r" b="b"/>
              <a:pathLst>
                <a:path w="60960" h="67309">
                  <a:moveTo>
                    <a:pt x="9018" y="0"/>
                  </a:moveTo>
                  <a:lnTo>
                    <a:pt x="0" y="0"/>
                  </a:lnTo>
                  <a:lnTo>
                    <a:pt x="0" y="45086"/>
                  </a:lnTo>
                  <a:lnTo>
                    <a:pt x="22522" y="67309"/>
                  </a:lnTo>
                  <a:lnTo>
                    <a:pt x="34121" y="67309"/>
                  </a:lnTo>
                  <a:lnTo>
                    <a:pt x="39309" y="65934"/>
                  </a:lnTo>
                  <a:lnTo>
                    <a:pt x="48196" y="60430"/>
                  </a:lnTo>
                  <a:lnTo>
                    <a:pt x="49263" y="59184"/>
                  </a:lnTo>
                  <a:lnTo>
                    <a:pt x="22734" y="59184"/>
                  </a:lnTo>
                  <a:lnTo>
                    <a:pt x="17802" y="57383"/>
                  </a:lnTo>
                  <a:lnTo>
                    <a:pt x="10774" y="50187"/>
                  </a:lnTo>
                  <a:lnTo>
                    <a:pt x="9101" y="45086"/>
                  </a:lnTo>
                  <a:lnTo>
                    <a:pt x="9018" y="0"/>
                  </a:lnTo>
                  <a:close/>
                </a:path>
                <a:path w="60960" h="67309">
                  <a:moveTo>
                    <a:pt x="60833" y="48388"/>
                  </a:moveTo>
                  <a:lnTo>
                    <a:pt x="52197" y="48388"/>
                  </a:lnTo>
                  <a:lnTo>
                    <a:pt x="53594" y="51688"/>
                  </a:lnTo>
                  <a:lnTo>
                    <a:pt x="52197" y="54929"/>
                  </a:lnTo>
                  <a:lnTo>
                    <a:pt x="52197" y="66676"/>
                  </a:lnTo>
                  <a:lnTo>
                    <a:pt x="60833" y="66676"/>
                  </a:lnTo>
                  <a:lnTo>
                    <a:pt x="60833" y="48388"/>
                  </a:lnTo>
                  <a:close/>
                </a:path>
                <a:path w="60960" h="67309">
                  <a:moveTo>
                    <a:pt x="60833" y="0"/>
                  </a:moveTo>
                  <a:lnTo>
                    <a:pt x="51818" y="0"/>
                  </a:lnTo>
                  <a:lnTo>
                    <a:pt x="51818" y="40007"/>
                  </a:lnTo>
                  <a:lnTo>
                    <a:pt x="50907" y="44366"/>
                  </a:lnTo>
                  <a:lnTo>
                    <a:pt x="47264" y="51645"/>
                  </a:lnTo>
                  <a:lnTo>
                    <a:pt x="44640" y="54422"/>
                  </a:lnTo>
                  <a:lnTo>
                    <a:pt x="37782" y="58230"/>
                  </a:lnTo>
                  <a:lnTo>
                    <a:pt x="33740" y="59184"/>
                  </a:lnTo>
                  <a:lnTo>
                    <a:pt x="49263" y="59184"/>
                  </a:lnTo>
                  <a:lnTo>
                    <a:pt x="51476" y="56600"/>
                  </a:lnTo>
                  <a:lnTo>
                    <a:pt x="52197" y="54929"/>
                  </a:lnTo>
                  <a:lnTo>
                    <a:pt x="52197" y="48388"/>
                  </a:lnTo>
                  <a:lnTo>
                    <a:pt x="60833" y="48388"/>
                  </a:lnTo>
                  <a:lnTo>
                    <a:pt x="60833" y="0"/>
                  </a:lnTo>
                  <a:close/>
                </a:path>
                <a:path w="60960" h="67309">
                  <a:moveTo>
                    <a:pt x="52197" y="48388"/>
                  </a:moveTo>
                  <a:lnTo>
                    <a:pt x="52197" y="54929"/>
                  </a:lnTo>
                  <a:lnTo>
                    <a:pt x="53594" y="51688"/>
                  </a:lnTo>
                  <a:lnTo>
                    <a:pt x="52197" y="483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5" name="object 145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813440" y="9291160"/>
              <a:ext cx="347485" cy="118872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246261" y="9291160"/>
              <a:ext cx="206509" cy="94867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087401" y="9291160"/>
              <a:ext cx="627033" cy="94867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794862" y="9290523"/>
              <a:ext cx="121560" cy="95505"/>
            </a:xfrm>
            <a:prstGeom prst="rect">
              <a:avLst/>
            </a:prstGeom>
          </p:spPr>
        </p:pic>
        <p:sp>
          <p:nvSpPr>
            <p:cNvPr id="149" name="object 149" descr=""/>
            <p:cNvSpPr/>
            <p:nvPr/>
          </p:nvSpPr>
          <p:spPr>
            <a:xfrm>
              <a:off x="2490876" y="9493221"/>
              <a:ext cx="145415" cy="67945"/>
            </a:xfrm>
            <a:custGeom>
              <a:avLst/>
              <a:gdLst/>
              <a:ahLst/>
              <a:cxnLst/>
              <a:rect l="l" t="t" r="r" b="b"/>
              <a:pathLst>
                <a:path w="145414" h="67945">
                  <a:moveTo>
                    <a:pt x="55956" y="17183"/>
                  </a:moveTo>
                  <a:lnTo>
                    <a:pt x="53606" y="10693"/>
                  </a:lnTo>
                  <a:lnTo>
                    <a:pt x="50520" y="7874"/>
                  </a:lnTo>
                  <a:lnTo>
                    <a:pt x="44208" y="2146"/>
                  </a:lnTo>
                  <a:lnTo>
                    <a:pt x="37541" y="0"/>
                  </a:lnTo>
                  <a:lnTo>
                    <a:pt x="23660" y="0"/>
                  </a:lnTo>
                  <a:lnTo>
                    <a:pt x="18669" y="787"/>
                  </a:lnTo>
                  <a:lnTo>
                    <a:pt x="9182" y="3911"/>
                  </a:lnTo>
                  <a:lnTo>
                    <a:pt x="5118" y="6134"/>
                  </a:lnTo>
                  <a:lnTo>
                    <a:pt x="1727" y="9017"/>
                  </a:lnTo>
                  <a:lnTo>
                    <a:pt x="5791" y="15748"/>
                  </a:lnTo>
                  <a:lnTo>
                    <a:pt x="8509" y="13385"/>
                  </a:lnTo>
                  <a:lnTo>
                    <a:pt x="11811" y="11468"/>
                  </a:lnTo>
                  <a:lnTo>
                    <a:pt x="19596" y="8597"/>
                  </a:lnTo>
                  <a:lnTo>
                    <a:pt x="23698" y="7874"/>
                  </a:lnTo>
                  <a:lnTo>
                    <a:pt x="34290" y="7874"/>
                  </a:lnTo>
                  <a:lnTo>
                    <a:pt x="39001" y="9398"/>
                  </a:lnTo>
                  <a:lnTo>
                    <a:pt x="45351" y="15494"/>
                  </a:lnTo>
                  <a:lnTo>
                    <a:pt x="46939" y="19850"/>
                  </a:lnTo>
                  <a:lnTo>
                    <a:pt x="46939" y="29591"/>
                  </a:lnTo>
                  <a:lnTo>
                    <a:pt x="46939" y="36322"/>
                  </a:lnTo>
                  <a:lnTo>
                    <a:pt x="46939" y="47244"/>
                  </a:lnTo>
                  <a:lnTo>
                    <a:pt x="45250" y="51650"/>
                  </a:lnTo>
                  <a:lnTo>
                    <a:pt x="42557" y="55016"/>
                  </a:lnTo>
                  <a:lnTo>
                    <a:pt x="35191" y="59664"/>
                  </a:lnTo>
                  <a:lnTo>
                    <a:pt x="30810" y="60833"/>
                  </a:lnTo>
                  <a:lnTo>
                    <a:pt x="20396" y="60833"/>
                  </a:lnTo>
                  <a:lnTo>
                    <a:pt x="16256" y="59690"/>
                  </a:lnTo>
                  <a:lnTo>
                    <a:pt x="10325" y="55118"/>
                  </a:lnTo>
                  <a:lnTo>
                    <a:pt x="8966" y="52324"/>
                  </a:lnTo>
                  <a:lnTo>
                    <a:pt x="8839" y="44881"/>
                  </a:lnTo>
                  <a:lnTo>
                    <a:pt x="10096" y="42037"/>
                  </a:lnTo>
                  <a:lnTo>
                    <a:pt x="15087" y="37465"/>
                  </a:lnTo>
                  <a:lnTo>
                    <a:pt x="19558" y="36322"/>
                  </a:lnTo>
                  <a:lnTo>
                    <a:pt x="46939" y="36322"/>
                  </a:lnTo>
                  <a:lnTo>
                    <a:pt x="46939" y="29591"/>
                  </a:lnTo>
                  <a:lnTo>
                    <a:pt x="19380" y="29591"/>
                  </a:lnTo>
                  <a:lnTo>
                    <a:pt x="14325" y="30467"/>
                  </a:lnTo>
                  <a:lnTo>
                    <a:pt x="6781" y="33934"/>
                  </a:lnTo>
                  <a:lnTo>
                    <a:pt x="4076" y="36220"/>
                  </a:lnTo>
                  <a:lnTo>
                    <a:pt x="774" y="41897"/>
                  </a:lnTo>
                  <a:lnTo>
                    <a:pt x="0" y="44881"/>
                  </a:lnTo>
                  <a:lnTo>
                    <a:pt x="25" y="52578"/>
                  </a:lnTo>
                  <a:lnTo>
                    <a:pt x="19342" y="67945"/>
                  </a:lnTo>
                  <a:lnTo>
                    <a:pt x="30683" y="67945"/>
                  </a:lnTo>
                  <a:lnTo>
                    <a:pt x="35953" y="66636"/>
                  </a:lnTo>
                  <a:lnTo>
                    <a:pt x="44335" y="61391"/>
                  </a:lnTo>
                  <a:lnTo>
                    <a:pt x="44805" y="60833"/>
                  </a:lnTo>
                  <a:lnTo>
                    <a:pt x="47282" y="57873"/>
                  </a:lnTo>
                  <a:lnTo>
                    <a:pt x="47180" y="51676"/>
                  </a:lnTo>
                  <a:lnTo>
                    <a:pt x="47244" y="52070"/>
                  </a:lnTo>
                  <a:lnTo>
                    <a:pt x="47320" y="57759"/>
                  </a:lnTo>
                  <a:lnTo>
                    <a:pt x="47320" y="67310"/>
                  </a:lnTo>
                  <a:lnTo>
                    <a:pt x="55956" y="67310"/>
                  </a:lnTo>
                  <a:lnTo>
                    <a:pt x="55956" y="36322"/>
                  </a:lnTo>
                  <a:lnTo>
                    <a:pt x="55956" y="29591"/>
                  </a:lnTo>
                  <a:lnTo>
                    <a:pt x="55956" y="17183"/>
                  </a:lnTo>
                  <a:close/>
                </a:path>
                <a:path w="145414" h="67945">
                  <a:moveTo>
                    <a:pt x="145059" y="22136"/>
                  </a:moveTo>
                  <a:lnTo>
                    <a:pt x="123050" y="0"/>
                  </a:lnTo>
                  <a:lnTo>
                    <a:pt x="111201" y="0"/>
                  </a:lnTo>
                  <a:lnTo>
                    <a:pt x="105651" y="1371"/>
                  </a:lnTo>
                  <a:lnTo>
                    <a:pt x="96342" y="6883"/>
                  </a:lnTo>
                  <a:lnTo>
                    <a:pt x="92951" y="10668"/>
                  </a:lnTo>
                  <a:lnTo>
                    <a:pt x="92227" y="12306"/>
                  </a:lnTo>
                  <a:lnTo>
                    <a:pt x="92227" y="635"/>
                  </a:lnTo>
                  <a:lnTo>
                    <a:pt x="83591" y="635"/>
                  </a:lnTo>
                  <a:lnTo>
                    <a:pt x="83591" y="67310"/>
                  </a:lnTo>
                  <a:lnTo>
                    <a:pt x="92608" y="67310"/>
                  </a:lnTo>
                  <a:lnTo>
                    <a:pt x="92608" y="27178"/>
                  </a:lnTo>
                  <a:lnTo>
                    <a:pt x="93560" y="22834"/>
                  </a:lnTo>
                  <a:lnTo>
                    <a:pt x="95643" y="18923"/>
                  </a:lnTo>
                  <a:lnTo>
                    <a:pt x="97370" y="15646"/>
                  </a:lnTo>
                  <a:lnTo>
                    <a:pt x="100088" y="12890"/>
                  </a:lnTo>
                  <a:lnTo>
                    <a:pt x="107111" y="9080"/>
                  </a:lnTo>
                  <a:lnTo>
                    <a:pt x="111239" y="8128"/>
                  </a:lnTo>
                  <a:lnTo>
                    <a:pt x="122326" y="8128"/>
                  </a:lnTo>
                  <a:lnTo>
                    <a:pt x="127266" y="9931"/>
                  </a:lnTo>
                  <a:lnTo>
                    <a:pt x="134289" y="17119"/>
                  </a:lnTo>
                  <a:lnTo>
                    <a:pt x="135940" y="22136"/>
                  </a:lnTo>
                  <a:lnTo>
                    <a:pt x="136042" y="67310"/>
                  </a:lnTo>
                  <a:lnTo>
                    <a:pt x="145059" y="67310"/>
                  </a:lnTo>
                  <a:lnTo>
                    <a:pt x="145059" y="221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0" name="object 150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656847" y="9466293"/>
              <a:ext cx="67567" cy="94866"/>
            </a:xfrm>
            <a:prstGeom prst="rect">
              <a:avLst/>
            </a:prstGeom>
          </p:spPr>
        </p:pic>
        <p:pic>
          <p:nvPicPr>
            <p:cNvPr id="151" name="object 151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541791" y="9291160"/>
              <a:ext cx="800567" cy="287910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985756" y="9291160"/>
              <a:ext cx="462815" cy="269999"/>
            </a:xfrm>
            <a:prstGeom prst="rect">
              <a:avLst/>
            </a:prstGeom>
          </p:spPr>
        </p:pic>
        <p:sp>
          <p:nvSpPr>
            <p:cNvPr id="153" name="object 153" descr=""/>
            <p:cNvSpPr/>
            <p:nvPr/>
          </p:nvSpPr>
          <p:spPr>
            <a:xfrm>
              <a:off x="3934485" y="9466297"/>
              <a:ext cx="322580" cy="95250"/>
            </a:xfrm>
            <a:custGeom>
              <a:avLst/>
              <a:gdLst/>
              <a:ahLst/>
              <a:cxnLst/>
              <a:rect l="l" t="t" r="r" b="b"/>
              <a:pathLst>
                <a:path w="322579" h="95250">
                  <a:moveTo>
                    <a:pt x="11049" y="27559"/>
                  </a:moveTo>
                  <a:lnTo>
                    <a:pt x="2032" y="27559"/>
                  </a:lnTo>
                  <a:lnTo>
                    <a:pt x="2159" y="94234"/>
                  </a:lnTo>
                  <a:lnTo>
                    <a:pt x="11049" y="94234"/>
                  </a:lnTo>
                  <a:lnTo>
                    <a:pt x="11049" y="27559"/>
                  </a:lnTo>
                  <a:close/>
                </a:path>
                <a:path w="322579" h="95250">
                  <a:moveTo>
                    <a:pt x="13208" y="4445"/>
                  </a:moveTo>
                  <a:lnTo>
                    <a:pt x="12573" y="2959"/>
                  </a:lnTo>
                  <a:lnTo>
                    <a:pt x="10033" y="596"/>
                  </a:lnTo>
                  <a:lnTo>
                    <a:pt x="8470" y="0"/>
                  </a:lnTo>
                  <a:lnTo>
                    <a:pt x="4737" y="0"/>
                  </a:lnTo>
                  <a:lnTo>
                    <a:pt x="3175" y="609"/>
                  </a:lnTo>
                  <a:lnTo>
                    <a:pt x="635" y="3073"/>
                  </a:lnTo>
                  <a:lnTo>
                    <a:pt x="50" y="4445"/>
                  </a:lnTo>
                  <a:lnTo>
                    <a:pt x="0" y="8128"/>
                  </a:lnTo>
                  <a:lnTo>
                    <a:pt x="635" y="9652"/>
                  </a:lnTo>
                  <a:lnTo>
                    <a:pt x="3175" y="12192"/>
                  </a:lnTo>
                  <a:lnTo>
                    <a:pt x="4737" y="12827"/>
                  </a:lnTo>
                  <a:lnTo>
                    <a:pt x="8547" y="12827"/>
                  </a:lnTo>
                  <a:lnTo>
                    <a:pt x="10134" y="12192"/>
                  </a:lnTo>
                  <a:lnTo>
                    <a:pt x="12598" y="9652"/>
                  </a:lnTo>
                  <a:lnTo>
                    <a:pt x="13195" y="8128"/>
                  </a:lnTo>
                  <a:lnTo>
                    <a:pt x="13208" y="4445"/>
                  </a:lnTo>
                  <a:close/>
                </a:path>
                <a:path w="322579" h="95250">
                  <a:moveTo>
                    <a:pt x="100787" y="49060"/>
                  </a:moveTo>
                  <a:lnTo>
                    <a:pt x="78778" y="26924"/>
                  </a:lnTo>
                  <a:lnTo>
                    <a:pt x="66929" y="26924"/>
                  </a:lnTo>
                  <a:lnTo>
                    <a:pt x="61379" y="28295"/>
                  </a:lnTo>
                  <a:lnTo>
                    <a:pt x="52057" y="33807"/>
                  </a:lnTo>
                  <a:lnTo>
                    <a:pt x="48679" y="37592"/>
                  </a:lnTo>
                  <a:lnTo>
                    <a:pt x="47955" y="39230"/>
                  </a:lnTo>
                  <a:lnTo>
                    <a:pt x="47955" y="27559"/>
                  </a:lnTo>
                  <a:lnTo>
                    <a:pt x="39319" y="27559"/>
                  </a:lnTo>
                  <a:lnTo>
                    <a:pt x="39319" y="94234"/>
                  </a:lnTo>
                  <a:lnTo>
                    <a:pt x="48336" y="94234"/>
                  </a:lnTo>
                  <a:lnTo>
                    <a:pt x="48336" y="54102"/>
                  </a:lnTo>
                  <a:lnTo>
                    <a:pt x="49288" y="49758"/>
                  </a:lnTo>
                  <a:lnTo>
                    <a:pt x="66967" y="35052"/>
                  </a:lnTo>
                  <a:lnTo>
                    <a:pt x="78054" y="35052"/>
                  </a:lnTo>
                  <a:lnTo>
                    <a:pt x="82981" y="36855"/>
                  </a:lnTo>
                  <a:lnTo>
                    <a:pt x="90017" y="44043"/>
                  </a:lnTo>
                  <a:lnTo>
                    <a:pt x="91668" y="49060"/>
                  </a:lnTo>
                  <a:lnTo>
                    <a:pt x="91770" y="94234"/>
                  </a:lnTo>
                  <a:lnTo>
                    <a:pt x="100787" y="94234"/>
                  </a:lnTo>
                  <a:lnTo>
                    <a:pt x="100787" y="49060"/>
                  </a:lnTo>
                  <a:close/>
                </a:path>
                <a:path w="322579" h="95250">
                  <a:moveTo>
                    <a:pt x="248589" y="44107"/>
                  </a:moveTo>
                  <a:lnTo>
                    <a:pt x="246240" y="37617"/>
                  </a:lnTo>
                  <a:lnTo>
                    <a:pt x="243154" y="34798"/>
                  </a:lnTo>
                  <a:lnTo>
                    <a:pt x="236842" y="29070"/>
                  </a:lnTo>
                  <a:lnTo>
                    <a:pt x="230174" y="26924"/>
                  </a:lnTo>
                  <a:lnTo>
                    <a:pt x="216293" y="26924"/>
                  </a:lnTo>
                  <a:lnTo>
                    <a:pt x="211302" y="27711"/>
                  </a:lnTo>
                  <a:lnTo>
                    <a:pt x="201815" y="30835"/>
                  </a:lnTo>
                  <a:lnTo>
                    <a:pt x="197751" y="33058"/>
                  </a:lnTo>
                  <a:lnTo>
                    <a:pt x="194360" y="35941"/>
                  </a:lnTo>
                  <a:lnTo>
                    <a:pt x="198424" y="42672"/>
                  </a:lnTo>
                  <a:lnTo>
                    <a:pt x="201142" y="40309"/>
                  </a:lnTo>
                  <a:lnTo>
                    <a:pt x="204444" y="38392"/>
                  </a:lnTo>
                  <a:lnTo>
                    <a:pt x="212229" y="35521"/>
                  </a:lnTo>
                  <a:lnTo>
                    <a:pt x="216331" y="34798"/>
                  </a:lnTo>
                  <a:lnTo>
                    <a:pt x="226923" y="34798"/>
                  </a:lnTo>
                  <a:lnTo>
                    <a:pt x="231635" y="36322"/>
                  </a:lnTo>
                  <a:lnTo>
                    <a:pt x="237985" y="42418"/>
                  </a:lnTo>
                  <a:lnTo>
                    <a:pt x="239572" y="46774"/>
                  </a:lnTo>
                  <a:lnTo>
                    <a:pt x="239572" y="56515"/>
                  </a:lnTo>
                  <a:lnTo>
                    <a:pt x="239572" y="63246"/>
                  </a:lnTo>
                  <a:lnTo>
                    <a:pt x="239572" y="74168"/>
                  </a:lnTo>
                  <a:lnTo>
                    <a:pt x="237883" y="78574"/>
                  </a:lnTo>
                  <a:lnTo>
                    <a:pt x="235191" y="81940"/>
                  </a:lnTo>
                  <a:lnTo>
                    <a:pt x="227825" y="86588"/>
                  </a:lnTo>
                  <a:lnTo>
                    <a:pt x="223443" y="87757"/>
                  </a:lnTo>
                  <a:lnTo>
                    <a:pt x="213029" y="87757"/>
                  </a:lnTo>
                  <a:lnTo>
                    <a:pt x="208889" y="86614"/>
                  </a:lnTo>
                  <a:lnTo>
                    <a:pt x="202958" y="82042"/>
                  </a:lnTo>
                  <a:lnTo>
                    <a:pt x="201599" y="79248"/>
                  </a:lnTo>
                  <a:lnTo>
                    <a:pt x="201472" y="71805"/>
                  </a:lnTo>
                  <a:lnTo>
                    <a:pt x="202730" y="68961"/>
                  </a:lnTo>
                  <a:lnTo>
                    <a:pt x="207721" y="64389"/>
                  </a:lnTo>
                  <a:lnTo>
                    <a:pt x="212191" y="63246"/>
                  </a:lnTo>
                  <a:lnTo>
                    <a:pt x="239572" y="63246"/>
                  </a:lnTo>
                  <a:lnTo>
                    <a:pt x="239572" y="56515"/>
                  </a:lnTo>
                  <a:lnTo>
                    <a:pt x="212013" y="56515"/>
                  </a:lnTo>
                  <a:lnTo>
                    <a:pt x="206959" y="57391"/>
                  </a:lnTo>
                  <a:lnTo>
                    <a:pt x="199415" y="60858"/>
                  </a:lnTo>
                  <a:lnTo>
                    <a:pt x="196710" y="63144"/>
                  </a:lnTo>
                  <a:lnTo>
                    <a:pt x="193408" y="68821"/>
                  </a:lnTo>
                  <a:lnTo>
                    <a:pt x="192633" y="71805"/>
                  </a:lnTo>
                  <a:lnTo>
                    <a:pt x="192659" y="79502"/>
                  </a:lnTo>
                  <a:lnTo>
                    <a:pt x="211975" y="94869"/>
                  </a:lnTo>
                  <a:lnTo>
                    <a:pt x="223316" y="94869"/>
                  </a:lnTo>
                  <a:lnTo>
                    <a:pt x="228587" y="93560"/>
                  </a:lnTo>
                  <a:lnTo>
                    <a:pt x="236969" y="88315"/>
                  </a:lnTo>
                  <a:lnTo>
                    <a:pt x="237439" y="87757"/>
                  </a:lnTo>
                  <a:lnTo>
                    <a:pt x="239915" y="84797"/>
                  </a:lnTo>
                  <a:lnTo>
                    <a:pt x="239814" y="78600"/>
                  </a:lnTo>
                  <a:lnTo>
                    <a:pt x="239877" y="78994"/>
                  </a:lnTo>
                  <a:lnTo>
                    <a:pt x="239953" y="84683"/>
                  </a:lnTo>
                  <a:lnTo>
                    <a:pt x="239953" y="94234"/>
                  </a:lnTo>
                  <a:lnTo>
                    <a:pt x="248589" y="94234"/>
                  </a:lnTo>
                  <a:lnTo>
                    <a:pt x="248589" y="63246"/>
                  </a:lnTo>
                  <a:lnTo>
                    <a:pt x="248589" y="56515"/>
                  </a:lnTo>
                  <a:lnTo>
                    <a:pt x="248589" y="44107"/>
                  </a:lnTo>
                  <a:close/>
                </a:path>
                <a:path w="322579" h="95250">
                  <a:moveTo>
                    <a:pt x="285242" y="0"/>
                  </a:moveTo>
                  <a:lnTo>
                    <a:pt x="276225" y="0"/>
                  </a:lnTo>
                  <a:lnTo>
                    <a:pt x="276225" y="94234"/>
                  </a:lnTo>
                  <a:lnTo>
                    <a:pt x="285242" y="94234"/>
                  </a:lnTo>
                  <a:lnTo>
                    <a:pt x="285242" y="0"/>
                  </a:lnTo>
                  <a:close/>
                </a:path>
                <a:path w="322579" h="95250">
                  <a:moveTo>
                    <a:pt x="322529" y="0"/>
                  </a:moveTo>
                  <a:lnTo>
                    <a:pt x="313524" y="0"/>
                  </a:lnTo>
                  <a:lnTo>
                    <a:pt x="313524" y="94234"/>
                  </a:lnTo>
                  <a:lnTo>
                    <a:pt x="322529" y="94234"/>
                  </a:lnTo>
                  <a:lnTo>
                    <a:pt x="3225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4" name="object 154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348486" y="9493217"/>
              <a:ext cx="67859" cy="67942"/>
            </a:xfrm>
            <a:prstGeom prst="rect">
              <a:avLst/>
            </a:prstGeom>
          </p:spPr>
        </p:pic>
        <p:sp>
          <p:nvSpPr>
            <p:cNvPr id="155" name="object 155" descr=""/>
            <p:cNvSpPr/>
            <p:nvPr/>
          </p:nvSpPr>
          <p:spPr>
            <a:xfrm>
              <a:off x="4437291" y="9493221"/>
              <a:ext cx="123189" cy="67945"/>
            </a:xfrm>
            <a:custGeom>
              <a:avLst/>
              <a:gdLst/>
              <a:ahLst/>
              <a:cxnLst/>
              <a:rect l="l" t="t" r="r" b="b"/>
              <a:pathLst>
                <a:path w="123189" h="67945">
                  <a:moveTo>
                    <a:pt x="60833" y="635"/>
                  </a:moveTo>
                  <a:lnTo>
                    <a:pt x="51816" y="635"/>
                  </a:lnTo>
                  <a:lnTo>
                    <a:pt x="51816" y="40640"/>
                  </a:lnTo>
                  <a:lnTo>
                    <a:pt x="50901" y="44996"/>
                  </a:lnTo>
                  <a:lnTo>
                    <a:pt x="47256" y="52285"/>
                  </a:lnTo>
                  <a:lnTo>
                    <a:pt x="44640" y="55054"/>
                  </a:lnTo>
                  <a:lnTo>
                    <a:pt x="37782" y="58864"/>
                  </a:lnTo>
                  <a:lnTo>
                    <a:pt x="33731" y="59817"/>
                  </a:lnTo>
                  <a:lnTo>
                    <a:pt x="22733" y="59817"/>
                  </a:lnTo>
                  <a:lnTo>
                    <a:pt x="17792" y="58013"/>
                  </a:lnTo>
                  <a:lnTo>
                    <a:pt x="10769" y="50825"/>
                  </a:lnTo>
                  <a:lnTo>
                    <a:pt x="9093" y="45720"/>
                  </a:lnTo>
                  <a:lnTo>
                    <a:pt x="9017" y="635"/>
                  </a:lnTo>
                  <a:lnTo>
                    <a:pt x="0" y="635"/>
                  </a:lnTo>
                  <a:lnTo>
                    <a:pt x="0" y="45720"/>
                  </a:lnTo>
                  <a:lnTo>
                    <a:pt x="1155" y="51015"/>
                  </a:lnTo>
                  <a:lnTo>
                    <a:pt x="5816" y="59486"/>
                  </a:lnTo>
                  <a:lnTo>
                    <a:pt x="9093" y="62649"/>
                  </a:lnTo>
                  <a:lnTo>
                    <a:pt x="17564" y="66890"/>
                  </a:lnTo>
                  <a:lnTo>
                    <a:pt x="22517" y="67945"/>
                  </a:lnTo>
                  <a:lnTo>
                    <a:pt x="34112" y="67945"/>
                  </a:lnTo>
                  <a:lnTo>
                    <a:pt x="39306" y="66573"/>
                  </a:lnTo>
                  <a:lnTo>
                    <a:pt x="48196" y="61061"/>
                  </a:lnTo>
                  <a:lnTo>
                    <a:pt x="49250" y="59817"/>
                  </a:lnTo>
                  <a:lnTo>
                    <a:pt x="51473" y="57238"/>
                  </a:lnTo>
                  <a:lnTo>
                    <a:pt x="52197" y="55562"/>
                  </a:lnTo>
                  <a:lnTo>
                    <a:pt x="52197" y="67310"/>
                  </a:lnTo>
                  <a:lnTo>
                    <a:pt x="60833" y="67310"/>
                  </a:lnTo>
                  <a:lnTo>
                    <a:pt x="60833" y="49022"/>
                  </a:lnTo>
                  <a:lnTo>
                    <a:pt x="60833" y="635"/>
                  </a:lnTo>
                  <a:close/>
                </a:path>
                <a:path w="123189" h="67945">
                  <a:moveTo>
                    <a:pt x="122631" y="0"/>
                  </a:moveTo>
                  <a:lnTo>
                    <a:pt x="116103" y="0"/>
                  </a:lnTo>
                  <a:lnTo>
                    <a:pt x="110642" y="1333"/>
                  </a:lnTo>
                  <a:lnTo>
                    <a:pt x="101841" y="6667"/>
                  </a:lnTo>
                  <a:lnTo>
                    <a:pt x="98704" y="10541"/>
                  </a:lnTo>
                  <a:lnTo>
                    <a:pt x="97739" y="13195"/>
                  </a:lnTo>
                  <a:lnTo>
                    <a:pt x="97739" y="635"/>
                  </a:lnTo>
                  <a:lnTo>
                    <a:pt x="89103" y="635"/>
                  </a:lnTo>
                  <a:lnTo>
                    <a:pt x="89103" y="67310"/>
                  </a:lnTo>
                  <a:lnTo>
                    <a:pt x="98120" y="67310"/>
                  </a:lnTo>
                  <a:lnTo>
                    <a:pt x="98120" y="25400"/>
                  </a:lnTo>
                  <a:lnTo>
                    <a:pt x="100101" y="19329"/>
                  </a:lnTo>
                  <a:lnTo>
                    <a:pt x="100596" y="18796"/>
                  </a:lnTo>
                  <a:lnTo>
                    <a:pt x="108064" y="10769"/>
                  </a:lnTo>
                  <a:lnTo>
                    <a:pt x="113563" y="8636"/>
                  </a:lnTo>
                  <a:lnTo>
                    <a:pt x="120942" y="8636"/>
                  </a:lnTo>
                  <a:lnTo>
                    <a:pt x="121272" y="8661"/>
                  </a:lnTo>
                  <a:lnTo>
                    <a:pt x="121958" y="8737"/>
                  </a:lnTo>
                  <a:lnTo>
                    <a:pt x="122631" y="8763"/>
                  </a:lnTo>
                  <a:lnTo>
                    <a:pt x="122631" y="8636"/>
                  </a:lnTo>
                  <a:lnTo>
                    <a:pt x="1226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6" name="object 156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827349" y="9465656"/>
              <a:ext cx="2011660" cy="270637"/>
            </a:xfrm>
            <a:prstGeom prst="rect">
              <a:avLst/>
            </a:prstGeom>
          </p:spPr>
        </p:pic>
        <p:pic>
          <p:nvPicPr>
            <p:cNvPr id="157" name="object 157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427982" y="9493217"/>
              <a:ext cx="65024" cy="67942"/>
            </a:xfrm>
            <a:prstGeom prst="rect">
              <a:avLst/>
            </a:prstGeom>
          </p:spPr>
        </p:pic>
        <p:pic>
          <p:nvPicPr>
            <p:cNvPr id="158" name="object 158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514548" y="9493217"/>
              <a:ext cx="214275" cy="67942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757098" y="9466293"/>
              <a:ext cx="64209" cy="94234"/>
            </a:xfrm>
            <a:prstGeom prst="rect">
              <a:avLst/>
            </a:prstGeom>
          </p:spPr>
        </p:pic>
        <p:sp>
          <p:nvSpPr>
            <p:cNvPr id="160" name="object 160" descr=""/>
            <p:cNvSpPr/>
            <p:nvPr/>
          </p:nvSpPr>
          <p:spPr>
            <a:xfrm>
              <a:off x="5847422" y="9493217"/>
              <a:ext cx="61594" cy="67310"/>
            </a:xfrm>
            <a:custGeom>
              <a:avLst/>
              <a:gdLst/>
              <a:ahLst/>
              <a:cxnLst/>
              <a:rect l="l" t="t" r="r" b="b"/>
              <a:pathLst>
                <a:path w="61595" h="67309">
                  <a:moveTo>
                    <a:pt x="8632" y="633"/>
                  </a:moveTo>
                  <a:lnTo>
                    <a:pt x="0" y="633"/>
                  </a:lnTo>
                  <a:lnTo>
                    <a:pt x="0" y="67309"/>
                  </a:lnTo>
                  <a:lnTo>
                    <a:pt x="9014" y="67309"/>
                  </a:lnTo>
                  <a:lnTo>
                    <a:pt x="9014" y="27176"/>
                  </a:lnTo>
                  <a:lnTo>
                    <a:pt x="9968" y="22838"/>
                  </a:lnTo>
                  <a:lnTo>
                    <a:pt x="12041" y="18921"/>
                  </a:lnTo>
                  <a:lnTo>
                    <a:pt x="8632" y="18921"/>
                  </a:lnTo>
                  <a:lnTo>
                    <a:pt x="7235" y="15493"/>
                  </a:lnTo>
                  <a:lnTo>
                    <a:pt x="8632" y="12308"/>
                  </a:lnTo>
                  <a:lnTo>
                    <a:pt x="8632" y="633"/>
                  </a:lnTo>
                  <a:close/>
                </a:path>
                <a:path w="61595" h="67309">
                  <a:moveTo>
                    <a:pt x="55428" y="8125"/>
                  </a:moveTo>
                  <a:lnTo>
                    <a:pt x="38732" y="8125"/>
                  </a:lnTo>
                  <a:lnTo>
                    <a:pt x="43663" y="9925"/>
                  </a:lnTo>
                  <a:lnTo>
                    <a:pt x="50690" y="17122"/>
                  </a:lnTo>
                  <a:lnTo>
                    <a:pt x="52350" y="22139"/>
                  </a:lnTo>
                  <a:lnTo>
                    <a:pt x="52448" y="67309"/>
                  </a:lnTo>
                  <a:lnTo>
                    <a:pt x="61465" y="67309"/>
                  </a:lnTo>
                  <a:lnTo>
                    <a:pt x="61465" y="22139"/>
                  </a:lnTo>
                  <a:lnTo>
                    <a:pt x="60303" y="16804"/>
                  </a:lnTo>
                  <a:lnTo>
                    <a:pt x="55645" y="8337"/>
                  </a:lnTo>
                  <a:lnTo>
                    <a:pt x="55428" y="8125"/>
                  </a:lnTo>
                  <a:close/>
                </a:path>
                <a:path w="61595" h="67309">
                  <a:moveTo>
                    <a:pt x="8632" y="12308"/>
                  </a:moveTo>
                  <a:lnTo>
                    <a:pt x="7235" y="15493"/>
                  </a:lnTo>
                  <a:lnTo>
                    <a:pt x="8632" y="18921"/>
                  </a:lnTo>
                  <a:lnTo>
                    <a:pt x="8632" y="12308"/>
                  </a:lnTo>
                  <a:close/>
                </a:path>
                <a:path w="61595" h="67309">
                  <a:moveTo>
                    <a:pt x="39451" y="0"/>
                  </a:moveTo>
                  <a:lnTo>
                    <a:pt x="27600" y="0"/>
                  </a:lnTo>
                  <a:lnTo>
                    <a:pt x="22053" y="1375"/>
                  </a:lnTo>
                  <a:lnTo>
                    <a:pt x="12739" y="6879"/>
                  </a:lnTo>
                  <a:lnTo>
                    <a:pt x="9352" y="10666"/>
                  </a:lnTo>
                  <a:lnTo>
                    <a:pt x="8632" y="12308"/>
                  </a:lnTo>
                  <a:lnTo>
                    <a:pt x="8632" y="18921"/>
                  </a:lnTo>
                  <a:lnTo>
                    <a:pt x="12041" y="18921"/>
                  </a:lnTo>
                  <a:lnTo>
                    <a:pt x="13776" y="15642"/>
                  </a:lnTo>
                  <a:lnTo>
                    <a:pt x="16487" y="12887"/>
                  </a:lnTo>
                  <a:lnTo>
                    <a:pt x="23515" y="9079"/>
                  </a:lnTo>
                  <a:lnTo>
                    <a:pt x="27640" y="8125"/>
                  </a:lnTo>
                  <a:lnTo>
                    <a:pt x="55428" y="8125"/>
                  </a:lnTo>
                  <a:lnTo>
                    <a:pt x="52426" y="5184"/>
                  </a:lnTo>
                  <a:lnTo>
                    <a:pt x="44215" y="1037"/>
                  </a:lnTo>
                  <a:lnTo>
                    <a:pt x="394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1" name="object 161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929668" y="9493217"/>
              <a:ext cx="68579" cy="92581"/>
            </a:xfrm>
            <a:prstGeom prst="rect">
              <a:avLst/>
            </a:prstGeom>
          </p:spPr>
        </p:pic>
        <p:sp>
          <p:nvSpPr>
            <p:cNvPr id="162" name="object 162" descr=""/>
            <p:cNvSpPr/>
            <p:nvPr/>
          </p:nvSpPr>
          <p:spPr>
            <a:xfrm>
              <a:off x="1014911" y="9206596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319918" y="0"/>
                  </a:moveTo>
                  <a:lnTo>
                    <a:pt x="272642" y="3468"/>
                  </a:lnTo>
                  <a:lnTo>
                    <a:pt x="227520" y="13544"/>
                  </a:lnTo>
                  <a:lnTo>
                    <a:pt x="185047" y="29733"/>
                  </a:lnTo>
                  <a:lnTo>
                    <a:pt x="145718" y="51540"/>
                  </a:lnTo>
                  <a:lnTo>
                    <a:pt x="110027" y="78469"/>
                  </a:lnTo>
                  <a:lnTo>
                    <a:pt x="78469" y="110027"/>
                  </a:lnTo>
                  <a:lnTo>
                    <a:pt x="51540" y="145718"/>
                  </a:lnTo>
                  <a:lnTo>
                    <a:pt x="29733" y="185047"/>
                  </a:lnTo>
                  <a:lnTo>
                    <a:pt x="13544" y="227520"/>
                  </a:lnTo>
                  <a:lnTo>
                    <a:pt x="3468" y="272642"/>
                  </a:lnTo>
                  <a:lnTo>
                    <a:pt x="0" y="319918"/>
                  </a:lnTo>
                  <a:lnTo>
                    <a:pt x="3468" y="367193"/>
                  </a:lnTo>
                  <a:lnTo>
                    <a:pt x="13544" y="412315"/>
                  </a:lnTo>
                  <a:lnTo>
                    <a:pt x="29733" y="454787"/>
                  </a:lnTo>
                  <a:lnTo>
                    <a:pt x="51540" y="494117"/>
                  </a:lnTo>
                  <a:lnTo>
                    <a:pt x="78469" y="529807"/>
                  </a:lnTo>
                  <a:lnTo>
                    <a:pt x="110027" y="561365"/>
                  </a:lnTo>
                  <a:lnTo>
                    <a:pt x="145718" y="588294"/>
                  </a:lnTo>
                  <a:lnTo>
                    <a:pt x="185047" y="610101"/>
                  </a:lnTo>
                  <a:lnTo>
                    <a:pt x="227520" y="626290"/>
                  </a:lnTo>
                  <a:lnTo>
                    <a:pt x="272642" y="636366"/>
                  </a:lnTo>
                  <a:lnTo>
                    <a:pt x="319918" y="639834"/>
                  </a:lnTo>
                  <a:lnTo>
                    <a:pt x="367193" y="636366"/>
                  </a:lnTo>
                  <a:lnTo>
                    <a:pt x="412315" y="626290"/>
                  </a:lnTo>
                  <a:lnTo>
                    <a:pt x="454788" y="610101"/>
                  </a:lnTo>
                  <a:lnTo>
                    <a:pt x="494117" y="588294"/>
                  </a:lnTo>
                  <a:lnTo>
                    <a:pt x="529808" y="561365"/>
                  </a:lnTo>
                  <a:lnTo>
                    <a:pt x="561366" y="529807"/>
                  </a:lnTo>
                  <a:lnTo>
                    <a:pt x="588295" y="494117"/>
                  </a:lnTo>
                  <a:lnTo>
                    <a:pt x="610102" y="454787"/>
                  </a:lnTo>
                  <a:lnTo>
                    <a:pt x="626291" y="412315"/>
                  </a:lnTo>
                  <a:lnTo>
                    <a:pt x="636367" y="367193"/>
                  </a:lnTo>
                  <a:lnTo>
                    <a:pt x="639836" y="319918"/>
                  </a:lnTo>
                  <a:lnTo>
                    <a:pt x="636367" y="272642"/>
                  </a:lnTo>
                  <a:lnTo>
                    <a:pt x="626291" y="227520"/>
                  </a:lnTo>
                  <a:lnTo>
                    <a:pt x="610102" y="185047"/>
                  </a:lnTo>
                  <a:lnTo>
                    <a:pt x="588295" y="145718"/>
                  </a:lnTo>
                  <a:lnTo>
                    <a:pt x="561366" y="110027"/>
                  </a:lnTo>
                  <a:lnTo>
                    <a:pt x="529808" y="78469"/>
                  </a:lnTo>
                  <a:lnTo>
                    <a:pt x="494117" y="51540"/>
                  </a:lnTo>
                  <a:lnTo>
                    <a:pt x="454788" y="29733"/>
                  </a:lnTo>
                  <a:lnTo>
                    <a:pt x="412315" y="13544"/>
                  </a:lnTo>
                  <a:lnTo>
                    <a:pt x="367193" y="3468"/>
                  </a:lnTo>
                  <a:lnTo>
                    <a:pt x="319918" y="0"/>
                  </a:lnTo>
                  <a:close/>
                </a:path>
              </a:pathLst>
            </a:custGeom>
            <a:solidFill>
              <a:srgbClr val="FCCA0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3" name="object 163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143262" y="9418007"/>
              <a:ext cx="170384" cy="217018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341385" y="9419836"/>
              <a:ext cx="185014" cy="213361"/>
            </a:xfrm>
            <a:prstGeom prst="rect">
              <a:avLst/>
            </a:prstGeom>
          </p:spPr>
        </p:pic>
      </p:grpSp>
      <p:grpSp>
        <p:nvGrpSpPr>
          <p:cNvPr id="165" name="object 165" descr=""/>
          <p:cNvGrpSpPr/>
          <p:nvPr/>
        </p:nvGrpSpPr>
        <p:grpSpPr>
          <a:xfrm>
            <a:off x="0" y="191"/>
            <a:ext cx="7557770" cy="4205605"/>
            <a:chOff x="0" y="191"/>
            <a:chExt cx="7557770" cy="4205605"/>
          </a:xfrm>
        </p:grpSpPr>
        <p:pic>
          <p:nvPicPr>
            <p:cNvPr id="166" name="object 166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0" y="191"/>
              <a:ext cx="7557433" cy="3219932"/>
            </a:xfrm>
            <a:prstGeom prst="rect">
              <a:avLst/>
            </a:prstGeom>
          </p:spPr>
        </p:pic>
        <p:pic>
          <p:nvPicPr>
            <p:cNvPr id="167" name="object 167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0" y="1765566"/>
              <a:ext cx="7557433" cy="2439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31371"/>
            <a:ext cx="7557770" cy="6160770"/>
            <a:chOff x="0" y="4531371"/>
            <a:chExt cx="7557770" cy="61607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4997" y="7015633"/>
              <a:ext cx="3812435" cy="367636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31371"/>
              <a:ext cx="7557262" cy="616062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10348956"/>
              <a:ext cx="340995" cy="343535"/>
            </a:xfrm>
            <a:custGeom>
              <a:avLst/>
              <a:gdLst/>
              <a:ahLst/>
              <a:cxnLst/>
              <a:rect l="l" t="t" r="r" b="b"/>
              <a:pathLst>
                <a:path w="340995" h="343534">
                  <a:moveTo>
                    <a:pt x="0" y="343043"/>
                  </a:moveTo>
                  <a:lnTo>
                    <a:pt x="0" y="0"/>
                  </a:lnTo>
                  <a:lnTo>
                    <a:pt x="340668" y="0"/>
                  </a:lnTo>
                  <a:lnTo>
                    <a:pt x="340668" y="343043"/>
                  </a:lnTo>
                  <a:lnTo>
                    <a:pt x="0" y="343043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37" y="10457276"/>
              <a:ext cx="200026" cy="12659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9082" y="10501650"/>
              <a:ext cx="1155006" cy="82299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566427" y="796842"/>
            <a:ext cx="457200" cy="219710"/>
            <a:chOff x="566427" y="796842"/>
            <a:chExt cx="457200" cy="219710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427" y="796842"/>
              <a:ext cx="229212" cy="21915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179" y="799891"/>
              <a:ext cx="186843" cy="216410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8495" y="799891"/>
            <a:ext cx="182271" cy="213361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1367445" y="796842"/>
            <a:ext cx="1333500" cy="219710"/>
            <a:chOff x="1367445" y="796842"/>
            <a:chExt cx="1333500" cy="219710"/>
          </a:xfrm>
        </p:grpSpPr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7445" y="796842"/>
              <a:ext cx="170384" cy="219459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577187" y="799969"/>
              <a:ext cx="160020" cy="213360"/>
            </a:xfrm>
            <a:custGeom>
              <a:avLst/>
              <a:gdLst/>
              <a:ahLst/>
              <a:cxnLst/>
              <a:rect l="l" t="t" r="r" b="b"/>
              <a:pathLst>
                <a:path w="160019" h="213359">
                  <a:moveTo>
                    <a:pt x="159981" y="180060"/>
                  </a:moveTo>
                  <a:lnTo>
                    <a:pt x="49339" y="180340"/>
                  </a:lnTo>
                  <a:lnTo>
                    <a:pt x="39344" y="180340"/>
                  </a:lnTo>
                  <a:lnTo>
                    <a:pt x="39344" y="121234"/>
                  </a:lnTo>
                  <a:lnTo>
                    <a:pt x="142303" y="120624"/>
                  </a:lnTo>
                  <a:lnTo>
                    <a:pt x="142608" y="88620"/>
                  </a:lnTo>
                  <a:lnTo>
                    <a:pt x="39471" y="89217"/>
                  </a:lnTo>
                  <a:lnTo>
                    <a:pt x="36525" y="89230"/>
                  </a:lnTo>
                  <a:lnTo>
                    <a:pt x="36525" y="120650"/>
                  </a:lnTo>
                  <a:lnTo>
                    <a:pt x="36372" y="120650"/>
                  </a:lnTo>
                  <a:lnTo>
                    <a:pt x="36372" y="103898"/>
                  </a:lnTo>
                  <a:lnTo>
                    <a:pt x="36525" y="120650"/>
                  </a:lnTo>
                  <a:lnTo>
                    <a:pt x="36525" y="89230"/>
                  </a:lnTo>
                  <a:lnTo>
                    <a:pt x="36372" y="89230"/>
                  </a:lnTo>
                  <a:lnTo>
                    <a:pt x="36372" y="88900"/>
                  </a:lnTo>
                  <a:lnTo>
                    <a:pt x="39522" y="88900"/>
                  </a:lnTo>
                  <a:lnTo>
                    <a:pt x="39522" y="33020"/>
                  </a:lnTo>
                  <a:lnTo>
                    <a:pt x="155562" y="33020"/>
                  </a:lnTo>
                  <a:lnTo>
                    <a:pt x="155562" y="0"/>
                  </a:lnTo>
                  <a:lnTo>
                    <a:pt x="520" y="0"/>
                  </a:lnTo>
                  <a:lnTo>
                    <a:pt x="520" y="33020"/>
                  </a:lnTo>
                  <a:lnTo>
                    <a:pt x="393" y="33020"/>
                  </a:lnTo>
                  <a:lnTo>
                    <a:pt x="393" y="88900"/>
                  </a:lnTo>
                  <a:lnTo>
                    <a:pt x="266" y="88900"/>
                  </a:lnTo>
                  <a:lnTo>
                    <a:pt x="266" y="120650"/>
                  </a:lnTo>
                  <a:lnTo>
                    <a:pt x="139" y="120650"/>
                  </a:lnTo>
                  <a:lnTo>
                    <a:pt x="139" y="180340"/>
                  </a:lnTo>
                  <a:lnTo>
                    <a:pt x="0" y="180340"/>
                  </a:lnTo>
                  <a:lnTo>
                    <a:pt x="0" y="213360"/>
                  </a:lnTo>
                  <a:lnTo>
                    <a:pt x="159829" y="213360"/>
                  </a:lnTo>
                  <a:lnTo>
                    <a:pt x="159829" y="180365"/>
                  </a:lnTo>
                  <a:lnTo>
                    <a:pt x="159981" y="180365"/>
                  </a:lnTo>
                  <a:lnTo>
                    <a:pt x="159981" y="18006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81370" y="799891"/>
              <a:ext cx="417883" cy="213361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2221807" y="799891"/>
              <a:ext cx="40005" cy="213360"/>
            </a:xfrm>
            <a:custGeom>
              <a:avLst/>
              <a:gdLst/>
              <a:ahLst/>
              <a:cxnLst/>
              <a:rect l="l" t="t" r="r" b="b"/>
              <a:pathLst>
                <a:path w="40005" h="213359">
                  <a:moveTo>
                    <a:pt x="39622" y="0"/>
                  </a:moveTo>
                  <a:lnTo>
                    <a:pt x="0" y="0"/>
                  </a:lnTo>
                  <a:lnTo>
                    <a:pt x="303" y="213361"/>
                  </a:lnTo>
                  <a:lnTo>
                    <a:pt x="39622" y="213361"/>
                  </a:lnTo>
                  <a:lnTo>
                    <a:pt x="39622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03797" y="796842"/>
              <a:ext cx="198730" cy="219459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2540673" y="799969"/>
              <a:ext cx="160020" cy="213360"/>
            </a:xfrm>
            <a:custGeom>
              <a:avLst/>
              <a:gdLst/>
              <a:ahLst/>
              <a:cxnLst/>
              <a:rect l="l" t="t" r="r" b="b"/>
              <a:pathLst>
                <a:path w="160019" h="213359">
                  <a:moveTo>
                    <a:pt x="159969" y="180060"/>
                  </a:moveTo>
                  <a:lnTo>
                    <a:pt x="49326" y="180340"/>
                  </a:lnTo>
                  <a:lnTo>
                    <a:pt x="39331" y="180340"/>
                  </a:lnTo>
                  <a:lnTo>
                    <a:pt x="39331" y="121234"/>
                  </a:lnTo>
                  <a:lnTo>
                    <a:pt x="142290" y="120624"/>
                  </a:lnTo>
                  <a:lnTo>
                    <a:pt x="142595" y="88620"/>
                  </a:lnTo>
                  <a:lnTo>
                    <a:pt x="39458" y="89217"/>
                  </a:lnTo>
                  <a:lnTo>
                    <a:pt x="36512" y="89230"/>
                  </a:lnTo>
                  <a:lnTo>
                    <a:pt x="36512" y="120650"/>
                  </a:lnTo>
                  <a:lnTo>
                    <a:pt x="36372" y="120650"/>
                  </a:lnTo>
                  <a:lnTo>
                    <a:pt x="36372" y="105232"/>
                  </a:lnTo>
                  <a:lnTo>
                    <a:pt x="36512" y="120650"/>
                  </a:lnTo>
                  <a:lnTo>
                    <a:pt x="36512" y="89230"/>
                  </a:lnTo>
                  <a:lnTo>
                    <a:pt x="36372" y="89230"/>
                  </a:lnTo>
                  <a:lnTo>
                    <a:pt x="36372" y="88900"/>
                  </a:lnTo>
                  <a:lnTo>
                    <a:pt x="39522" y="88900"/>
                  </a:lnTo>
                  <a:lnTo>
                    <a:pt x="39522" y="33020"/>
                  </a:lnTo>
                  <a:lnTo>
                    <a:pt x="155549" y="33020"/>
                  </a:lnTo>
                  <a:lnTo>
                    <a:pt x="155549" y="0"/>
                  </a:lnTo>
                  <a:lnTo>
                    <a:pt x="508" y="0"/>
                  </a:lnTo>
                  <a:lnTo>
                    <a:pt x="508" y="33020"/>
                  </a:lnTo>
                  <a:lnTo>
                    <a:pt x="381" y="33020"/>
                  </a:lnTo>
                  <a:lnTo>
                    <a:pt x="381" y="88900"/>
                  </a:lnTo>
                  <a:lnTo>
                    <a:pt x="266" y="120650"/>
                  </a:lnTo>
                  <a:lnTo>
                    <a:pt x="127" y="120650"/>
                  </a:lnTo>
                  <a:lnTo>
                    <a:pt x="127" y="180340"/>
                  </a:lnTo>
                  <a:lnTo>
                    <a:pt x="0" y="180340"/>
                  </a:lnTo>
                  <a:lnTo>
                    <a:pt x="0" y="213360"/>
                  </a:lnTo>
                  <a:lnTo>
                    <a:pt x="159816" y="213360"/>
                  </a:lnTo>
                  <a:lnTo>
                    <a:pt x="159816" y="180365"/>
                  </a:lnTo>
                  <a:lnTo>
                    <a:pt x="159969" y="180365"/>
                  </a:lnTo>
                  <a:lnTo>
                    <a:pt x="159969" y="18006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566225" y="1256799"/>
            <a:ext cx="6423025" cy="4980305"/>
            <a:chOff x="566225" y="1256799"/>
            <a:chExt cx="6423025" cy="4980305"/>
          </a:xfrm>
        </p:grpSpPr>
        <p:sp>
          <p:nvSpPr>
            <p:cNvPr id="20" name="object 20" descr=""/>
            <p:cNvSpPr/>
            <p:nvPr/>
          </p:nvSpPr>
          <p:spPr>
            <a:xfrm>
              <a:off x="566225" y="1256799"/>
              <a:ext cx="6423025" cy="4980305"/>
            </a:xfrm>
            <a:custGeom>
              <a:avLst/>
              <a:gdLst/>
              <a:ahLst/>
              <a:cxnLst/>
              <a:rect l="l" t="t" r="r" b="b"/>
              <a:pathLst>
                <a:path w="6423025" h="4980305">
                  <a:moveTo>
                    <a:pt x="6422414" y="0"/>
                  </a:moveTo>
                  <a:lnTo>
                    <a:pt x="0" y="0"/>
                  </a:lnTo>
                  <a:lnTo>
                    <a:pt x="0" y="4979786"/>
                  </a:lnTo>
                  <a:lnTo>
                    <a:pt x="6422414" y="4979786"/>
                  </a:lnTo>
                  <a:lnTo>
                    <a:pt x="6422414" y="0"/>
                  </a:lnTo>
                  <a:close/>
                </a:path>
              </a:pathLst>
            </a:custGeom>
            <a:solidFill>
              <a:srgbClr val="E6E6E6">
                <a:alpha val="80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6061" y="1949951"/>
              <a:ext cx="6030051" cy="14721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5700" y="2163917"/>
              <a:ext cx="2096169" cy="14416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81282" y="2164680"/>
              <a:ext cx="3441362" cy="143405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6335449" y="2261909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4">
                  <a:moveTo>
                    <a:pt x="10309" y="0"/>
                  </a:moveTo>
                  <a:lnTo>
                    <a:pt x="5838" y="0"/>
                  </a:lnTo>
                  <a:lnTo>
                    <a:pt x="3934" y="763"/>
                  </a:lnTo>
                  <a:lnTo>
                    <a:pt x="784" y="3812"/>
                  </a:lnTo>
                  <a:lnTo>
                    <a:pt x="0" y="5792"/>
                  </a:lnTo>
                  <a:lnTo>
                    <a:pt x="0" y="10566"/>
                  </a:lnTo>
                  <a:lnTo>
                    <a:pt x="784" y="12548"/>
                  </a:lnTo>
                  <a:lnTo>
                    <a:pt x="3934" y="15800"/>
                  </a:lnTo>
                  <a:lnTo>
                    <a:pt x="5838" y="16614"/>
                  </a:lnTo>
                  <a:lnTo>
                    <a:pt x="8074" y="16614"/>
                  </a:lnTo>
                  <a:lnTo>
                    <a:pt x="10309" y="16614"/>
                  </a:lnTo>
                  <a:lnTo>
                    <a:pt x="12214" y="15800"/>
                  </a:lnTo>
                  <a:lnTo>
                    <a:pt x="15364" y="12548"/>
                  </a:lnTo>
                  <a:lnTo>
                    <a:pt x="16153" y="10566"/>
                  </a:lnTo>
                  <a:lnTo>
                    <a:pt x="16153" y="5792"/>
                  </a:lnTo>
                  <a:lnTo>
                    <a:pt x="15364" y="3812"/>
                  </a:lnTo>
                  <a:lnTo>
                    <a:pt x="12214" y="763"/>
                  </a:lnTo>
                  <a:lnTo>
                    <a:pt x="1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5851" y="2444202"/>
              <a:ext cx="355546" cy="114145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2777" y="2444202"/>
              <a:ext cx="1053529" cy="142646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2337724" y="2476512"/>
              <a:ext cx="16510" cy="81915"/>
            </a:xfrm>
            <a:custGeom>
              <a:avLst/>
              <a:gdLst/>
              <a:ahLst/>
              <a:cxnLst/>
              <a:rect l="l" t="t" r="r" b="b"/>
              <a:pathLst>
                <a:path w="16510" h="81914">
                  <a:moveTo>
                    <a:pt x="10311" y="0"/>
                  </a:moveTo>
                  <a:lnTo>
                    <a:pt x="5839" y="0"/>
                  </a:lnTo>
                  <a:lnTo>
                    <a:pt x="3934" y="759"/>
                  </a:lnTo>
                  <a:lnTo>
                    <a:pt x="784" y="3808"/>
                  </a:lnTo>
                  <a:lnTo>
                    <a:pt x="0" y="5788"/>
                  </a:lnTo>
                  <a:lnTo>
                    <a:pt x="0" y="10565"/>
                  </a:lnTo>
                  <a:lnTo>
                    <a:pt x="784" y="12546"/>
                  </a:lnTo>
                  <a:lnTo>
                    <a:pt x="3934" y="15796"/>
                  </a:lnTo>
                  <a:lnTo>
                    <a:pt x="5839" y="16610"/>
                  </a:lnTo>
                  <a:lnTo>
                    <a:pt x="10311" y="16610"/>
                  </a:lnTo>
                  <a:lnTo>
                    <a:pt x="12214" y="15796"/>
                  </a:lnTo>
                  <a:lnTo>
                    <a:pt x="15364" y="12546"/>
                  </a:lnTo>
                  <a:lnTo>
                    <a:pt x="16153" y="10565"/>
                  </a:lnTo>
                  <a:lnTo>
                    <a:pt x="16153" y="5788"/>
                  </a:lnTo>
                  <a:lnTo>
                    <a:pt x="15364" y="3808"/>
                  </a:lnTo>
                  <a:lnTo>
                    <a:pt x="12214" y="759"/>
                  </a:lnTo>
                  <a:lnTo>
                    <a:pt x="10311" y="0"/>
                  </a:lnTo>
                  <a:close/>
                </a:path>
                <a:path w="16510" h="81914">
                  <a:moveTo>
                    <a:pt x="10311" y="64918"/>
                  </a:moveTo>
                  <a:lnTo>
                    <a:pt x="5839" y="64918"/>
                  </a:lnTo>
                  <a:lnTo>
                    <a:pt x="3934" y="65681"/>
                  </a:lnTo>
                  <a:lnTo>
                    <a:pt x="784" y="68731"/>
                  </a:lnTo>
                  <a:lnTo>
                    <a:pt x="0" y="70711"/>
                  </a:lnTo>
                  <a:lnTo>
                    <a:pt x="0" y="75484"/>
                  </a:lnTo>
                  <a:lnTo>
                    <a:pt x="784" y="77468"/>
                  </a:lnTo>
                  <a:lnTo>
                    <a:pt x="3934" y="80718"/>
                  </a:lnTo>
                  <a:lnTo>
                    <a:pt x="5839" y="81532"/>
                  </a:lnTo>
                  <a:lnTo>
                    <a:pt x="10311" y="81532"/>
                  </a:lnTo>
                  <a:lnTo>
                    <a:pt x="12214" y="80718"/>
                  </a:lnTo>
                  <a:lnTo>
                    <a:pt x="15364" y="77468"/>
                  </a:lnTo>
                  <a:lnTo>
                    <a:pt x="16153" y="75484"/>
                  </a:lnTo>
                  <a:lnTo>
                    <a:pt x="16153" y="70711"/>
                  </a:lnTo>
                  <a:lnTo>
                    <a:pt x="15364" y="68731"/>
                  </a:lnTo>
                  <a:lnTo>
                    <a:pt x="12214" y="65681"/>
                  </a:lnTo>
                  <a:lnTo>
                    <a:pt x="10311" y="649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40039" y="2449688"/>
              <a:ext cx="111993" cy="10850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74281" y="2477271"/>
              <a:ext cx="73000" cy="80773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2677457" y="2476512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80">
                  <a:moveTo>
                    <a:pt x="10364" y="759"/>
                  </a:moveTo>
                  <a:lnTo>
                    <a:pt x="0" y="759"/>
                  </a:lnTo>
                  <a:lnTo>
                    <a:pt x="0" y="80769"/>
                  </a:lnTo>
                  <a:lnTo>
                    <a:pt x="10821" y="80769"/>
                  </a:lnTo>
                  <a:lnTo>
                    <a:pt x="10821" y="30477"/>
                  </a:lnTo>
                  <a:lnTo>
                    <a:pt x="13208" y="23187"/>
                  </a:lnTo>
                  <a:lnTo>
                    <a:pt x="13797" y="22553"/>
                  </a:lnTo>
                  <a:lnTo>
                    <a:pt x="10364" y="22553"/>
                  </a:lnTo>
                  <a:lnTo>
                    <a:pt x="9295" y="18741"/>
                  </a:lnTo>
                  <a:lnTo>
                    <a:pt x="10364" y="15825"/>
                  </a:lnTo>
                  <a:lnTo>
                    <a:pt x="10364" y="759"/>
                  </a:lnTo>
                  <a:close/>
                </a:path>
                <a:path w="40639" h="81280">
                  <a:moveTo>
                    <a:pt x="10364" y="15825"/>
                  </a:moveTo>
                  <a:lnTo>
                    <a:pt x="9295" y="18741"/>
                  </a:lnTo>
                  <a:lnTo>
                    <a:pt x="10364" y="22553"/>
                  </a:lnTo>
                  <a:lnTo>
                    <a:pt x="10364" y="15825"/>
                  </a:lnTo>
                  <a:close/>
                </a:path>
                <a:path w="40639" h="81280">
                  <a:moveTo>
                    <a:pt x="40233" y="0"/>
                  </a:moveTo>
                  <a:lnTo>
                    <a:pt x="32410" y="0"/>
                  </a:lnTo>
                  <a:lnTo>
                    <a:pt x="25854" y="1597"/>
                  </a:lnTo>
                  <a:lnTo>
                    <a:pt x="15288" y="7998"/>
                  </a:lnTo>
                  <a:lnTo>
                    <a:pt x="11530" y="12646"/>
                  </a:lnTo>
                  <a:lnTo>
                    <a:pt x="10364" y="15825"/>
                  </a:lnTo>
                  <a:lnTo>
                    <a:pt x="10364" y="22553"/>
                  </a:lnTo>
                  <a:lnTo>
                    <a:pt x="13797" y="22553"/>
                  </a:lnTo>
                  <a:lnTo>
                    <a:pt x="22758" y="12927"/>
                  </a:lnTo>
                  <a:lnTo>
                    <a:pt x="29361" y="10360"/>
                  </a:lnTo>
                  <a:lnTo>
                    <a:pt x="40233" y="10360"/>
                  </a:lnTo>
                  <a:lnTo>
                    <a:pt x="40233" y="0"/>
                  </a:lnTo>
                  <a:close/>
                </a:path>
                <a:path w="40639" h="81280">
                  <a:moveTo>
                    <a:pt x="40233" y="10360"/>
                  </a:moveTo>
                  <a:lnTo>
                    <a:pt x="38199" y="10360"/>
                  </a:lnTo>
                  <a:lnTo>
                    <a:pt x="39825" y="10511"/>
                  </a:lnTo>
                  <a:lnTo>
                    <a:pt x="40233" y="10511"/>
                  </a:lnTo>
                  <a:lnTo>
                    <a:pt x="40233" y="10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96213" y="2459595"/>
              <a:ext cx="221738" cy="98449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47363" y="2476512"/>
              <a:ext cx="132281" cy="80769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81761" y="2477271"/>
              <a:ext cx="73000" cy="80773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79197" y="2444202"/>
              <a:ext cx="81226" cy="113842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3482492" y="2444213"/>
              <a:ext cx="54610" cy="113664"/>
            </a:xfrm>
            <a:custGeom>
              <a:avLst/>
              <a:gdLst/>
              <a:ahLst/>
              <a:cxnLst/>
              <a:rect l="l" t="t" r="r" b="b"/>
              <a:pathLst>
                <a:path w="54610" h="113664">
                  <a:moveTo>
                    <a:pt x="13258" y="33058"/>
                  </a:moveTo>
                  <a:lnTo>
                    <a:pt x="2438" y="33058"/>
                  </a:lnTo>
                  <a:lnTo>
                    <a:pt x="2590" y="113068"/>
                  </a:lnTo>
                  <a:lnTo>
                    <a:pt x="13258" y="113068"/>
                  </a:lnTo>
                  <a:lnTo>
                    <a:pt x="13258" y="33058"/>
                  </a:lnTo>
                  <a:close/>
                </a:path>
                <a:path w="54610" h="113664">
                  <a:moveTo>
                    <a:pt x="15849" y="5334"/>
                  </a:moveTo>
                  <a:lnTo>
                    <a:pt x="15087" y="3556"/>
                  </a:lnTo>
                  <a:lnTo>
                    <a:pt x="12039" y="698"/>
                  </a:lnTo>
                  <a:lnTo>
                    <a:pt x="10160" y="0"/>
                  </a:lnTo>
                  <a:lnTo>
                    <a:pt x="5689" y="0"/>
                  </a:lnTo>
                  <a:lnTo>
                    <a:pt x="3810" y="736"/>
                  </a:lnTo>
                  <a:lnTo>
                    <a:pt x="762" y="3683"/>
                  </a:lnTo>
                  <a:lnTo>
                    <a:pt x="63" y="5334"/>
                  </a:lnTo>
                  <a:lnTo>
                    <a:pt x="0" y="9740"/>
                  </a:lnTo>
                  <a:lnTo>
                    <a:pt x="762" y="11569"/>
                  </a:lnTo>
                  <a:lnTo>
                    <a:pt x="3810" y="14630"/>
                  </a:lnTo>
                  <a:lnTo>
                    <a:pt x="5689" y="15392"/>
                  </a:lnTo>
                  <a:lnTo>
                    <a:pt x="10261" y="15392"/>
                  </a:lnTo>
                  <a:lnTo>
                    <a:pt x="12166" y="14630"/>
                  </a:lnTo>
                  <a:lnTo>
                    <a:pt x="15113" y="11569"/>
                  </a:lnTo>
                  <a:lnTo>
                    <a:pt x="15824" y="9740"/>
                  </a:lnTo>
                  <a:lnTo>
                    <a:pt x="15849" y="5334"/>
                  </a:lnTo>
                  <a:close/>
                </a:path>
                <a:path w="54610" h="113664">
                  <a:moveTo>
                    <a:pt x="54254" y="0"/>
                  </a:moveTo>
                  <a:lnTo>
                    <a:pt x="43434" y="0"/>
                  </a:lnTo>
                  <a:lnTo>
                    <a:pt x="43434" y="113068"/>
                  </a:lnTo>
                  <a:lnTo>
                    <a:pt x="54254" y="113068"/>
                  </a:lnTo>
                  <a:lnTo>
                    <a:pt x="542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58852" y="2444202"/>
              <a:ext cx="81230" cy="113842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59134" y="2476512"/>
              <a:ext cx="65681" cy="81532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14768" y="2444202"/>
              <a:ext cx="824270" cy="142646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31638" y="2477271"/>
              <a:ext cx="72999" cy="80773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823689" y="2476512"/>
              <a:ext cx="155448" cy="81532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01234" y="2443439"/>
              <a:ext cx="242619" cy="113842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263362" y="2476512"/>
              <a:ext cx="78028" cy="81532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63489" y="2476512"/>
              <a:ext cx="73760" cy="80769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58432" y="2444202"/>
              <a:ext cx="81230" cy="113842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5569826" y="2444213"/>
              <a:ext cx="108585" cy="143510"/>
            </a:xfrm>
            <a:custGeom>
              <a:avLst/>
              <a:gdLst/>
              <a:ahLst/>
              <a:cxnLst/>
              <a:rect l="l" t="t" r="r" b="b"/>
              <a:pathLst>
                <a:path w="108585" h="143510">
                  <a:moveTo>
                    <a:pt x="10833" y="0"/>
                  </a:moveTo>
                  <a:lnTo>
                    <a:pt x="0" y="0"/>
                  </a:lnTo>
                  <a:lnTo>
                    <a:pt x="0" y="113068"/>
                  </a:lnTo>
                  <a:lnTo>
                    <a:pt x="10833" y="113068"/>
                  </a:lnTo>
                  <a:lnTo>
                    <a:pt x="10833" y="0"/>
                  </a:lnTo>
                  <a:close/>
                </a:path>
                <a:path w="108585" h="143510">
                  <a:moveTo>
                    <a:pt x="108356" y="33058"/>
                  </a:moveTo>
                  <a:lnTo>
                    <a:pt x="97701" y="33058"/>
                  </a:lnTo>
                  <a:lnTo>
                    <a:pt x="67538" y="101066"/>
                  </a:lnTo>
                  <a:lnTo>
                    <a:pt x="37350" y="33058"/>
                  </a:lnTo>
                  <a:lnTo>
                    <a:pt x="26060" y="33058"/>
                  </a:lnTo>
                  <a:lnTo>
                    <a:pt x="61836" y="112864"/>
                  </a:lnTo>
                  <a:lnTo>
                    <a:pt x="58381" y="120700"/>
                  </a:lnTo>
                  <a:lnTo>
                    <a:pt x="56045" y="125679"/>
                  </a:lnTo>
                  <a:lnTo>
                    <a:pt x="53568" y="129146"/>
                  </a:lnTo>
                  <a:lnTo>
                    <a:pt x="48387" y="133108"/>
                  </a:lnTo>
                  <a:lnTo>
                    <a:pt x="45313" y="134099"/>
                  </a:lnTo>
                  <a:lnTo>
                    <a:pt x="38811" y="134099"/>
                  </a:lnTo>
                  <a:lnTo>
                    <a:pt x="36144" y="133565"/>
                  </a:lnTo>
                  <a:lnTo>
                    <a:pt x="31381" y="131432"/>
                  </a:lnTo>
                  <a:lnTo>
                    <a:pt x="29159" y="129933"/>
                  </a:lnTo>
                  <a:lnTo>
                    <a:pt x="27139" y="128016"/>
                  </a:lnTo>
                  <a:lnTo>
                    <a:pt x="22110" y="136080"/>
                  </a:lnTo>
                  <a:lnTo>
                    <a:pt x="24549" y="138531"/>
                  </a:lnTo>
                  <a:lnTo>
                    <a:pt x="27457" y="140360"/>
                  </a:lnTo>
                  <a:lnTo>
                    <a:pt x="34264" y="142786"/>
                  </a:lnTo>
                  <a:lnTo>
                    <a:pt x="37846" y="143395"/>
                  </a:lnTo>
                  <a:lnTo>
                    <a:pt x="45478" y="143395"/>
                  </a:lnTo>
                  <a:lnTo>
                    <a:pt x="48971" y="142760"/>
                  </a:lnTo>
                  <a:lnTo>
                    <a:pt x="55270" y="140220"/>
                  </a:lnTo>
                  <a:lnTo>
                    <a:pt x="58204" y="138074"/>
                  </a:lnTo>
                  <a:lnTo>
                    <a:pt x="61696" y="134099"/>
                  </a:lnTo>
                  <a:lnTo>
                    <a:pt x="63576" y="131965"/>
                  </a:lnTo>
                  <a:lnTo>
                    <a:pt x="66052" y="127850"/>
                  </a:lnTo>
                  <a:lnTo>
                    <a:pt x="68287" y="122669"/>
                  </a:lnTo>
                  <a:lnTo>
                    <a:pt x="71551" y="115354"/>
                  </a:lnTo>
                  <a:lnTo>
                    <a:pt x="108356" y="33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49703" y="2444202"/>
              <a:ext cx="661870" cy="113842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6489032" y="2459595"/>
              <a:ext cx="55244" cy="99060"/>
            </a:xfrm>
            <a:custGeom>
              <a:avLst/>
              <a:gdLst/>
              <a:ahLst/>
              <a:cxnLst/>
              <a:rect l="l" t="t" r="r" b="b"/>
              <a:pathLst>
                <a:path w="55245" h="99060">
                  <a:moveTo>
                    <a:pt x="25146" y="0"/>
                  </a:moveTo>
                  <a:lnTo>
                    <a:pt x="14324" y="0"/>
                  </a:lnTo>
                  <a:lnTo>
                    <a:pt x="14413" y="82800"/>
                  </a:lnTo>
                  <a:lnTo>
                    <a:pt x="16355" y="88286"/>
                  </a:lnTo>
                  <a:lnTo>
                    <a:pt x="24484" y="96414"/>
                  </a:lnTo>
                  <a:lnTo>
                    <a:pt x="30276" y="98449"/>
                  </a:lnTo>
                  <a:lnTo>
                    <a:pt x="40943" y="98449"/>
                  </a:lnTo>
                  <a:lnTo>
                    <a:pt x="44018" y="97991"/>
                  </a:lnTo>
                  <a:lnTo>
                    <a:pt x="50011" y="96163"/>
                  </a:lnTo>
                  <a:lnTo>
                    <a:pt x="52577" y="94740"/>
                  </a:lnTo>
                  <a:lnTo>
                    <a:pt x="54709" y="92807"/>
                  </a:lnTo>
                  <a:lnTo>
                    <a:pt x="52916" y="89150"/>
                  </a:lnTo>
                  <a:lnTo>
                    <a:pt x="34542" y="89150"/>
                  </a:lnTo>
                  <a:lnTo>
                    <a:pt x="31114" y="87882"/>
                  </a:lnTo>
                  <a:lnTo>
                    <a:pt x="26338" y="82800"/>
                  </a:lnTo>
                  <a:lnTo>
                    <a:pt x="25146" y="79195"/>
                  </a:lnTo>
                  <a:lnTo>
                    <a:pt x="25146" y="0"/>
                  </a:lnTo>
                  <a:close/>
                </a:path>
                <a:path w="55245" h="99060">
                  <a:moveTo>
                    <a:pt x="50900" y="85035"/>
                  </a:moveTo>
                  <a:lnTo>
                    <a:pt x="47750" y="87778"/>
                  </a:lnTo>
                  <a:lnTo>
                    <a:pt x="43787" y="89150"/>
                  </a:lnTo>
                  <a:lnTo>
                    <a:pt x="52916" y="89150"/>
                  </a:lnTo>
                  <a:lnTo>
                    <a:pt x="50900" y="85035"/>
                  </a:lnTo>
                  <a:close/>
                </a:path>
                <a:path w="55245" h="99060">
                  <a:moveTo>
                    <a:pt x="14324" y="17675"/>
                  </a:moveTo>
                  <a:lnTo>
                    <a:pt x="0" y="17675"/>
                  </a:lnTo>
                  <a:lnTo>
                    <a:pt x="0" y="26668"/>
                  </a:lnTo>
                  <a:lnTo>
                    <a:pt x="14324" y="26668"/>
                  </a:lnTo>
                  <a:lnTo>
                    <a:pt x="14324" y="17675"/>
                  </a:lnTo>
                  <a:close/>
                </a:path>
                <a:path w="55245" h="99060">
                  <a:moveTo>
                    <a:pt x="49528" y="17675"/>
                  </a:moveTo>
                  <a:lnTo>
                    <a:pt x="25146" y="17675"/>
                  </a:lnTo>
                  <a:lnTo>
                    <a:pt x="25146" y="26668"/>
                  </a:lnTo>
                  <a:lnTo>
                    <a:pt x="49528" y="26668"/>
                  </a:lnTo>
                  <a:lnTo>
                    <a:pt x="49528" y="17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63400" y="2444202"/>
              <a:ext cx="73760" cy="113079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659769" y="2459595"/>
              <a:ext cx="138780" cy="98449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58746" y="2654359"/>
              <a:ext cx="1232204" cy="143405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20211" y="2653596"/>
              <a:ext cx="3905406" cy="144169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5928667" y="2751587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4">
                  <a:moveTo>
                    <a:pt x="10309" y="0"/>
                  </a:moveTo>
                  <a:lnTo>
                    <a:pt x="5839" y="0"/>
                  </a:lnTo>
                  <a:lnTo>
                    <a:pt x="3934" y="763"/>
                  </a:lnTo>
                  <a:lnTo>
                    <a:pt x="784" y="3812"/>
                  </a:lnTo>
                  <a:lnTo>
                    <a:pt x="0" y="5792"/>
                  </a:lnTo>
                  <a:lnTo>
                    <a:pt x="0" y="10566"/>
                  </a:lnTo>
                  <a:lnTo>
                    <a:pt x="784" y="12550"/>
                  </a:lnTo>
                  <a:lnTo>
                    <a:pt x="3934" y="15800"/>
                  </a:lnTo>
                  <a:lnTo>
                    <a:pt x="5839" y="16614"/>
                  </a:lnTo>
                  <a:lnTo>
                    <a:pt x="8074" y="16614"/>
                  </a:lnTo>
                  <a:lnTo>
                    <a:pt x="10309" y="16614"/>
                  </a:lnTo>
                  <a:lnTo>
                    <a:pt x="12214" y="15800"/>
                  </a:lnTo>
                  <a:lnTo>
                    <a:pt x="15364" y="12550"/>
                  </a:lnTo>
                  <a:lnTo>
                    <a:pt x="16153" y="10566"/>
                  </a:lnTo>
                  <a:lnTo>
                    <a:pt x="16153" y="5792"/>
                  </a:lnTo>
                  <a:lnTo>
                    <a:pt x="15364" y="3812"/>
                  </a:lnTo>
                  <a:lnTo>
                    <a:pt x="12214" y="763"/>
                  </a:lnTo>
                  <a:lnTo>
                    <a:pt x="1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66061" y="2936779"/>
              <a:ext cx="6022879" cy="147977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52043" y="3150745"/>
              <a:ext cx="5912686" cy="144169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6679817" y="3248737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09" h="17145">
                  <a:moveTo>
                    <a:pt x="10311" y="0"/>
                  </a:moveTo>
                  <a:lnTo>
                    <a:pt x="5839" y="0"/>
                  </a:lnTo>
                  <a:lnTo>
                    <a:pt x="3934" y="763"/>
                  </a:lnTo>
                  <a:lnTo>
                    <a:pt x="784" y="3812"/>
                  </a:lnTo>
                  <a:lnTo>
                    <a:pt x="0" y="5792"/>
                  </a:lnTo>
                  <a:lnTo>
                    <a:pt x="0" y="10566"/>
                  </a:lnTo>
                  <a:lnTo>
                    <a:pt x="784" y="12550"/>
                  </a:lnTo>
                  <a:lnTo>
                    <a:pt x="3934" y="15800"/>
                  </a:lnTo>
                  <a:lnTo>
                    <a:pt x="5839" y="16614"/>
                  </a:lnTo>
                  <a:lnTo>
                    <a:pt x="8074" y="16614"/>
                  </a:lnTo>
                  <a:lnTo>
                    <a:pt x="10311" y="16614"/>
                  </a:lnTo>
                  <a:lnTo>
                    <a:pt x="12214" y="15800"/>
                  </a:lnTo>
                  <a:lnTo>
                    <a:pt x="15364" y="12550"/>
                  </a:lnTo>
                  <a:lnTo>
                    <a:pt x="16153" y="10566"/>
                  </a:lnTo>
                  <a:lnTo>
                    <a:pt x="16153" y="5792"/>
                  </a:lnTo>
                  <a:lnTo>
                    <a:pt x="15364" y="3812"/>
                  </a:lnTo>
                  <a:lnTo>
                    <a:pt x="12214" y="763"/>
                  </a:lnTo>
                  <a:lnTo>
                    <a:pt x="10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60172" y="1576368"/>
              <a:ext cx="506134" cy="143661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1290722" y="1567836"/>
              <a:ext cx="25400" cy="151130"/>
            </a:xfrm>
            <a:custGeom>
              <a:avLst/>
              <a:gdLst/>
              <a:ahLst/>
              <a:cxnLst/>
              <a:rect l="l" t="t" r="r" b="b"/>
              <a:pathLst>
                <a:path w="25400" h="151130">
                  <a:moveTo>
                    <a:pt x="25401" y="0"/>
                  </a:moveTo>
                  <a:lnTo>
                    <a:pt x="0" y="0"/>
                  </a:lnTo>
                  <a:lnTo>
                    <a:pt x="204" y="150771"/>
                  </a:lnTo>
                  <a:lnTo>
                    <a:pt x="25401" y="150771"/>
                  </a:lnTo>
                  <a:lnTo>
                    <a:pt x="25401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40506" y="1608880"/>
              <a:ext cx="115620" cy="111149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80507" y="1608880"/>
              <a:ext cx="241368" cy="149147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1746291" y="1608880"/>
              <a:ext cx="62865" cy="109855"/>
            </a:xfrm>
            <a:custGeom>
              <a:avLst/>
              <a:gdLst/>
              <a:ahLst/>
              <a:cxnLst/>
              <a:rect l="l" t="t" r="r" b="b"/>
              <a:pathLst>
                <a:path w="62864" h="109855">
                  <a:moveTo>
                    <a:pt x="24180" y="1220"/>
                  </a:moveTo>
                  <a:lnTo>
                    <a:pt x="0" y="1220"/>
                  </a:lnTo>
                  <a:lnTo>
                    <a:pt x="0" y="109728"/>
                  </a:lnTo>
                  <a:lnTo>
                    <a:pt x="25401" y="109728"/>
                  </a:lnTo>
                  <a:lnTo>
                    <a:pt x="25401" y="57099"/>
                  </a:lnTo>
                  <a:lnTo>
                    <a:pt x="25934" y="49281"/>
                  </a:lnTo>
                  <a:lnTo>
                    <a:pt x="27534" y="42493"/>
                  </a:lnTo>
                  <a:lnTo>
                    <a:pt x="30201" y="36734"/>
                  </a:lnTo>
                  <a:lnTo>
                    <a:pt x="33936" y="32004"/>
                  </a:lnTo>
                  <a:lnTo>
                    <a:pt x="34862" y="31089"/>
                  </a:lnTo>
                  <a:lnTo>
                    <a:pt x="24180" y="31089"/>
                  </a:lnTo>
                  <a:lnTo>
                    <a:pt x="21337" y="22352"/>
                  </a:lnTo>
                  <a:lnTo>
                    <a:pt x="24180" y="15951"/>
                  </a:lnTo>
                  <a:lnTo>
                    <a:pt x="24180" y="1220"/>
                  </a:lnTo>
                  <a:close/>
                </a:path>
                <a:path w="62864" h="109855">
                  <a:moveTo>
                    <a:pt x="24180" y="15951"/>
                  </a:moveTo>
                  <a:lnTo>
                    <a:pt x="21337" y="22352"/>
                  </a:lnTo>
                  <a:lnTo>
                    <a:pt x="24180" y="31089"/>
                  </a:lnTo>
                  <a:lnTo>
                    <a:pt x="24180" y="15951"/>
                  </a:lnTo>
                  <a:close/>
                </a:path>
                <a:path w="62864" h="109855">
                  <a:moveTo>
                    <a:pt x="62791" y="0"/>
                  </a:moveTo>
                  <a:lnTo>
                    <a:pt x="24587" y="15036"/>
                  </a:lnTo>
                  <a:lnTo>
                    <a:pt x="24180" y="15951"/>
                  </a:lnTo>
                  <a:lnTo>
                    <a:pt x="24180" y="31089"/>
                  </a:lnTo>
                  <a:lnTo>
                    <a:pt x="34862" y="31089"/>
                  </a:lnTo>
                  <a:lnTo>
                    <a:pt x="39625" y="26384"/>
                  </a:lnTo>
                  <a:lnTo>
                    <a:pt x="47278" y="23572"/>
                  </a:lnTo>
                  <a:lnTo>
                    <a:pt x="62791" y="23572"/>
                  </a:lnTo>
                  <a:lnTo>
                    <a:pt x="62791" y="0"/>
                  </a:lnTo>
                  <a:close/>
                </a:path>
                <a:path w="62864" h="109855">
                  <a:moveTo>
                    <a:pt x="62791" y="23572"/>
                  </a:moveTo>
                  <a:lnTo>
                    <a:pt x="57844" y="23572"/>
                  </a:lnTo>
                  <a:lnTo>
                    <a:pt x="58794" y="23604"/>
                  </a:lnTo>
                  <a:lnTo>
                    <a:pt x="60688" y="23741"/>
                  </a:lnTo>
                  <a:lnTo>
                    <a:pt x="61706" y="23910"/>
                  </a:lnTo>
                  <a:lnTo>
                    <a:pt x="62791" y="24180"/>
                  </a:lnTo>
                  <a:lnTo>
                    <a:pt x="62791" y="23572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878169" y="1574337"/>
              <a:ext cx="239331" cy="146300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141917" y="1561737"/>
              <a:ext cx="234900" cy="15687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397542" y="1608880"/>
              <a:ext cx="227342" cy="111149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1540" y="5067097"/>
              <a:ext cx="1003697" cy="115210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868943" y="5063591"/>
              <a:ext cx="1012478" cy="147218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2951114" y="5100473"/>
              <a:ext cx="16510" cy="81915"/>
            </a:xfrm>
            <a:custGeom>
              <a:avLst/>
              <a:gdLst/>
              <a:ahLst/>
              <a:cxnLst/>
              <a:rect l="l" t="t" r="r" b="b"/>
              <a:pathLst>
                <a:path w="16510" h="81914">
                  <a:moveTo>
                    <a:pt x="10311" y="0"/>
                  </a:moveTo>
                  <a:lnTo>
                    <a:pt x="5839" y="0"/>
                  </a:lnTo>
                  <a:lnTo>
                    <a:pt x="3934" y="759"/>
                  </a:lnTo>
                  <a:lnTo>
                    <a:pt x="784" y="3808"/>
                  </a:lnTo>
                  <a:lnTo>
                    <a:pt x="0" y="5788"/>
                  </a:lnTo>
                  <a:lnTo>
                    <a:pt x="0" y="10565"/>
                  </a:lnTo>
                  <a:lnTo>
                    <a:pt x="784" y="12545"/>
                  </a:lnTo>
                  <a:lnTo>
                    <a:pt x="3934" y="15796"/>
                  </a:lnTo>
                  <a:lnTo>
                    <a:pt x="5839" y="16610"/>
                  </a:lnTo>
                  <a:lnTo>
                    <a:pt x="10311" y="16610"/>
                  </a:lnTo>
                  <a:lnTo>
                    <a:pt x="12214" y="15796"/>
                  </a:lnTo>
                  <a:lnTo>
                    <a:pt x="15364" y="12545"/>
                  </a:lnTo>
                  <a:lnTo>
                    <a:pt x="16153" y="10565"/>
                  </a:lnTo>
                  <a:lnTo>
                    <a:pt x="16153" y="5788"/>
                  </a:lnTo>
                  <a:lnTo>
                    <a:pt x="15364" y="3808"/>
                  </a:lnTo>
                  <a:lnTo>
                    <a:pt x="12214" y="759"/>
                  </a:lnTo>
                  <a:lnTo>
                    <a:pt x="10311" y="0"/>
                  </a:lnTo>
                  <a:close/>
                </a:path>
                <a:path w="16510" h="81914">
                  <a:moveTo>
                    <a:pt x="10311" y="64918"/>
                  </a:moveTo>
                  <a:lnTo>
                    <a:pt x="5839" y="64918"/>
                  </a:lnTo>
                  <a:lnTo>
                    <a:pt x="3934" y="65681"/>
                  </a:lnTo>
                  <a:lnTo>
                    <a:pt x="784" y="68731"/>
                  </a:lnTo>
                  <a:lnTo>
                    <a:pt x="0" y="70711"/>
                  </a:lnTo>
                  <a:lnTo>
                    <a:pt x="0" y="75484"/>
                  </a:lnTo>
                  <a:lnTo>
                    <a:pt x="784" y="77467"/>
                  </a:lnTo>
                  <a:lnTo>
                    <a:pt x="3934" y="80718"/>
                  </a:lnTo>
                  <a:lnTo>
                    <a:pt x="5839" y="81532"/>
                  </a:lnTo>
                  <a:lnTo>
                    <a:pt x="10311" y="81532"/>
                  </a:lnTo>
                  <a:lnTo>
                    <a:pt x="12214" y="80718"/>
                  </a:lnTo>
                  <a:lnTo>
                    <a:pt x="15364" y="77467"/>
                  </a:lnTo>
                  <a:lnTo>
                    <a:pt x="16153" y="75484"/>
                  </a:lnTo>
                  <a:lnTo>
                    <a:pt x="16153" y="70711"/>
                  </a:lnTo>
                  <a:lnTo>
                    <a:pt x="15364" y="68731"/>
                  </a:lnTo>
                  <a:lnTo>
                    <a:pt x="12214" y="65681"/>
                  </a:lnTo>
                  <a:lnTo>
                    <a:pt x="10311" y="649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30861" y="5074563"/>
              <a:ext cx="240336" cy="107441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335093" y="5068163"/>
              <a:ext cx="1237669" cy="143405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652053" y="5067399"/>
              <a:ext cx="1175594" cy="143409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891598" y="5067399"/>
              <a:ext cx="867902" cy="136094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02303" y="5277556"/>
              <a:ext cx="2369746" cy="143409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3184855" y="5375549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10309" y="0"/>
                  </a:moveTo>
                  <a:lnTo>
                    <a:pt x="5839" y="0"/>
                  </a:lnTo>
                  <a:lnTo>
                    <a:pt x="3934" y="763"/>
                  </a:lnTo>
                  <a:lnTo>
                    <a:pt x="784" y="3812"/>
                  </a:lnTo>
                  <a:lnTo>
                    <a:pt x="0" y="5792"/>
                  </a:lnTo>
                  <a:lnTo>
                    <a:pt x="0" y="10566"/>
                  </a:lnTo>
                  <a:lnTo>
                    <a:pt x="784" y="12550"/>
                  </a:lnTo>
                  <a:lnTo>
                    <a:pt x="3934" y="15800"/>
                  </a:lnTo>
                  <a:lnTo>
                    <a:pt x="5839" y="16614"/>
                  </a:lnTo>
                  <a:lnTo>
                    <a:pt x="8074" y="16614"/>
                  </a:lnTo>
                  <a:lnTo>
                    <a:pt x="10309" y="16614"/>
                  </a:lnTo>
                  <a:lnTo>
                    <a:pt x="12214" y="15800"/>
                  </a:lnTo>
                  <a:lnTo>
                    <a:pt x="15364" y="12550"/>
                  </a:lnTo>
                  <a:lnTo>
                    <a:pt x="16153" y="10566"/>
                  </a:lnTo>
                  <a:lnTo>
                    <a:pt x="16153" y="5792"/>
                  </a:lnTo>
                  <a:lnTo>
                    <a:pt x="15364" y="3812"/>
                  </a:lnTo>
                  <a:lnTo>
                    <a:pt x="12214" y="763"/>
                  </a:lnTo>
                  <a:lnTo>
                    <a:pt x="1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87824" y="4604825"/>
              <a:ext cx="357983" cy="114145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70039" y="4635608"/>
              <a:ext cx="80161" cy="82295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271844" y="4600253"/>
              <a:ext cx="203295" cy="118717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499522" y="4589586"/>
              <a:ext cx="3244312" cy="157885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773246" y="4604825"/>
              <a:ext cx="1987377" cy="143405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95650" y="4814982"/>
              <a:ext cx="2617377" cy="143405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3428114" y="4912211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10309" y="0"/>
                  </a:moveTo>
                  <a:lnTo>
                    <a:pt x="5838" y="0"/>
                  </a:lnTo>
                  <a:lnTo>
                    <a:pt x="3934" y="763"/>
                  </a:lnTo>
                  <a:lnTo>
                    <a:pt x="784" y="3812"/>
                  </a:lnTo>
                  <a:lnTo>
                    <a:pt x="0" y="5792"/>
                  </a:lnTo>
                  <a:lnTo>
                    <a:pt x="0" y="10566"/>
                  </a:lnTo>
                  <a:lnTo>
                    <a:pt x="784" y="12548"/>
                  </a:lnTo>
                  <a:lnTo>
                    <a:pt x="3934" y="15800"/>
                  </a:lnTo>
                  <a:lnTo>
                    <a:pt x="5838" y="16614"/>
                  </a:lnTo>
                  <a:lnTo>
                    <a:pt x="8074" y="16614"/>
                  </a:lnTo>
                  <a:lnTo>
                    <a:pt x="10309" y="16614"/>
                  </a:lnTo>
                  <a:lnTo>
                    <a:pt x="12214" y="15800"/>
                  </a:lnTo>
                  <a:lnTo>
                    <a:pt x="15364" y="12548"/>
                  </a:lnTo>
                  <a:lnTo>
                    <a:pt x="16153" y="10566"/>
                  </a:lnTo>
                  <a:lnTo>
                    <a:pt x="16153" y="5792"/>
                  </a:lnTo>
                  <a:lnTo>
                    <a:pt x="15364" y="3812"/>
                  </a:lnTo>
                  <a:lnTo>
                    <a:pt x="12214" y="763"/>
                  </a:lnTo>
                  <a:lnTo>
                    <a:pt x="1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92551" y="4124070"/>
              <a:ext cx="2737680" cy="148283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560406" y="4127879"/>
              <a:ext cx="3192152" cy="144169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91179" y="4338799"/>
              <a:ext cx="4479961" cy="143405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5283946" y="4436028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10309" y="0"/>
                  </a:moveTo>
                  <a:lnTo>
                    <a:pt x="5839" y="0"/>
                  </a:lnTo>
                  <a:lnTo>
                    <a:pt x="3934" y="763"/>
                  </a:lnTo>
                  <a:lnTo>
                    <a:pt x="784" y="3812"/>
                  </a:lnTo>
                  <a:lnTo>
                    <a:pt x="0" y="5792"/>
                  </a:lnTo>
                  <a:lnTo>
                    <a:pt x="0" y="10565"/>
                  </a:lnTo>
                  <a:lnTo>
                    <a:pt x="784" y="12548"/>
                  </a:lnTo>
                  <a:lnTo>
                    <a:pt x="3934" y="15800"/>
                  </a:lnTo>
                  <a:lnTo>
                    <a:pt x="5839" y="16614"/>
                  </a:lnTo>
                  <a:lnTo>
                    <a:pt x="8074" y="16614"/>
                  </a:lnTo>
                  <a:lnTo>
                    <a:pt x="10309" y="16614"/>
                  </a:lnTo>
                  <a:lnTo>
                    <a:pt x="12214" y="15800"/>
                  </a:lnTo>
                  <a:lnTo>
                    <a:pt x="15364" y="12548"/>
                  </a:lnTo>
                  <a:lnTo>
                    <a:pt x="16153" y="10565"/>
                  </a:lnTo>
                  <a:lnTo>
                    <a:pt x="16153" y="5792"/>
                  </a:lnTo>
                  <a:lnTo>
                    <a:pt x="15364" y="3812"/>
                  </a:lnTo>
                  <a:lnTo>
                    <a:pt x="12214" y="763"/>
                  </a:lnTo>
                  <a:lnTo>
                    <a:pt x="1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92551" y="5557496"/>
              <a:ext cx="3292793" cy="148283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149753" y="5562068"/>
              <a:ext cx="2613160" cy="143405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89807" y="5771462"/>
              <a:ext cx="3377213" cy="144169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4179826" y="5869454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10311" y="0"/>
                  </a:moveTo>
                  <a:lnTo>
                    <a:pt x="5839" y="0"/>
                  </a:lnTo>
                  <a:lnTo>
                    <a:pt x="3934" y="763"/>
                  </a:lnTo>
                  <a:lnTo>
                    <a:pt x="784" y="3812"/>
                  </a:lnTo>
                  <a:lnTo>
                    <a:pt x="0" y="5792"/>
                  </a:lnTo>
                  <a:lnTo>
                    <a:pt x="0" y="10566"/>
                  </a:lnTo>
                  <a:lnTo>
                    <a:pt x="784" y="12550"/>
                  </a:lnTo>
                  <a:lnTo>
                    <a:pt x="3934" y="15800"/>
                  </a:lnTo>
                  <a:lnTo>
                    <a:pt x="5839" y="16614"/>
                  </a:lnTo>
                  <a:lnTo>
                    <a:pt x="8074" y="16614"/>
                  </a:lnTo>
                  <a:lnTo>
                    <a:pt x="10311" y="16614"/>
                  </a:lnTo>
                  <a:lnTo>
                    <a:pt x="12214" y="15800"/>
                  </a:lnTo>
                  <a:lnTo>
                    <a:pt x="15364" y="12550"/>
                  </a:lnTo>
                  <a:lnTo>
                    <a:pt x="16153" y="10566"/>
                  </a:lnTo>
                  <a:lnTo>
                    <a:pt x="16153" y="5792"/>
                  </a:lnTo>
                  <a:lnTo>
                    <a:pt x="15364" y="3812"/>
                  </a:lnTo>
                  <a:lnTo>
                    <a:pt x="12214" y="763"/>
                  </a:lnTo>
                  <a:lnTo>
                    <a:pt x="10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87215" y="3745764"/>
              <a:ext cx="1342090" cy="158291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200258" y="3758364"/>
              <a:ext cx="239331" cy="146300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464005" y="3745764"/>
              <a:ext cx="234900" cy="156870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719631" y="3792906"/>
              <a:ext cx="227342" cy="111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7015633"/>
            <a:ext cx="7557770" cy="3676650"/>
            <a:chOff x="0" y="7015633"/>
            <a:chExt cx="7557770" cy="36766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5633"/>
              <a:ext cx="7557433" cy="367636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214198" y="10348956"/>
              <a:ext cx="343535" cy="343535"/>
            </a:xfrm>
            <a:custGeom>
              <a:avLst/>
              <a:gdLst/>
              <a:ahLst/>
              <a:cxnLst/>
              <a:rect l="l" t="t" r="r" b="b"/>
              <a:pathLst>
                <a:path w="343534" h="343534">
                  <a:moveTo>
                    <a:pt x="343235" y="0"/>
                  </a:moveTo>
                  <a:lnTo>
                    <a:pt x="0" y="0"/>
                  </a:lnTo>
                  <a:lnTo>
                    <a:pt x="0" y="343234"/>
                  </a:lnTo>
                  <a:lnTo>
                    <a:pt x="343235" y="343234"/>
                  </a:lnTo>
                  <a:lnTo>
                    <a:pt x="343235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4066" y="10457276"/>
              <a:ext cx="223499" cy="126594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834897" y="796842"/>
            <a:ext cx="602615" cy="219710"/>
            <a:chOff x="834897" y="796842"/>
            <a:chExt cx="602615" cy="21971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4897" y="796842"/>
              <a:ext cx="170384" cy="21945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775" y="799891"/>
              <a:ext cx="186843" cy="21641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267106" y="796842"/>
              <a:ext cx="170815" cy="219710"/>
            </a:xfrm>
            <a:custGeom>
              <a:avLst/>
              <a:gdLst/>
              <a:ahLst/>
              <a:cxnLst/>
              <a:rect l="l" t="t" r="r" b="b"/>
              <a:pathLst>
                <a:path w="170815" h="219709">
                  <a:moveTo>
                    <a:pt x="90525" y="0"/>
                  </a:moveTo>
                  <a:lnTo>
                    <a:pt x="52379" y="4887"/>
                  </a:lnTo>
                  <a:lnTo>
                    <a:pt x="19126" y="24975"/>
                  </a:lnTo>
                  <a:lnTo>
                    <a:pt x="4571" y="63705"/>
                  </a:lnTo>
                  <a:lnTo>
                    <a:pt x="5009" y="71858"/>
                  </a:lnTo>
                  <a:lnTo>
                    <a:pt x="35434" y="112397"/>
                  </a:lnTo>
                  <a:lnTo>
                    <a:pt x="88165" y="128657"/>
                  </a:lnTo>
                  <a:lnTo>
                    <a:pt x="100509" y="131933"/>
                  </a:lnTo>
                  <a:lnTo>
                    <a:pt x="113640" y="135994"/>
                  </a:lnTo>
                  <a:lnTo>
                    <a:pt x="119684" y="139143"/>
                  </a:lnTo>
                  <a:lnTo>
                    <a:pt x="129034" y="147067"/>
                  </a:lnTo>
                  <a:lnTo>
                    <a:pt x="131370" y="152302"/>
                  </a:lnTo>
                  <a:lnTo>
                    <a:pt x="131370" y="164083"/>
                  </a:lnTo>
                  <a:lnTo>
                    <a:pt x="99290" y="185626"/>
                  </a:lnTo>
                  <a:lnTo>
                    <a:pt x="84124" y="186541"/>
                  </a:lnTo>
                  <a:lnTo>
                    <a:pt x="74277" y="186122"/>
                  </a:lnTo>
                  <a:lnTo>
                    <a:pt x="36348" y="176271"/>
                  </a:lnTo>
                  <a:lnTo>
                    <a:pt x="13715" y="163069"/>
                  </a:lnTo>
                  <a:lnTo>
                    <a:pt x="0" y="193856"/>
                  </a:lnTo>
                  <a:lnTo>
                    <a:pt x="36272" y="212295"/>
                  </a:lnTo>
                  <a:lnTo>
                    <a:pt x="84124" y="219459"/>
                  </a:lnTo>
                  <a:lnTo>
                    <a:pt x="98127" y="218916"/>
                  </a:lnTo>
                  <a:lnTo>
                    <a:pt x="141571" y="206066"/>
                  </a:lnTo>
                  <a:lnTo>
                    <a:pt x="168059" y="172481"/>
                  </a:lnTo>
                  <a:lnTo>
                    <a:pt x="170384" y="156060"/>
                  </a:lnTo>
                  <a:lnTo>
                    <a:pt x="169955" y="148038"/>
                  </a:lnTo>
                  <a:lnTo>
                    <a:pt x="139828" y="107901"/>
                  </a:lnTo>
                  <a:lnTo>
                    <a:pt x="80506" y="90183"/>
                  </a:lnTo>
                  <a:lnTo>
                    <a:pt x="61318" y="84636"/>
                  </a:lnTo>
                  <a:lnTo>
                    <a:pt x="55321" y="81536"/>
                  </a:lnTo>
                  <a:lnTo>
                    <a:pt x="46177" y="73613"/>
                  </a:lnTo>
                  <a:lnTo>
                    <a:pt x="43891" y="68378"/>
                  </a:lnTo>
                  <a:lnTo>
                    <a:pt x="43891" y="56390"/>
                  </a:lnTo>
                  <a:lnTo>
                    <a:pt x="75324" y="33909"/>
                  </a:lnTo>
                  <a:lnTo>
                    <a:pt x="90222" y="32918"/>
                  </a:lnTo>
                  <a:lnTo>
                    <a:pt x="97308" y="33175"/>
                  </a:lnTo>
                  <a:lnTo>
                    <a:pt x="134494" y="42254"/>
                  </a:lnTo>
                  <a:lnTo>
                    <a:pt x="149049" y="49683"/>
                  </a:lnTo>
                  <a:lnTo>
                    <a:pt x="161545" y="18900"/>
                  </a:lnTo>
                  <a:lnTo>
                    <a:pt x="119158" y="2744"/>
                  </a:lnTo>
                  <a:lnTo>
                    <a:pt x="100107" y="304"/>
                  </a:lnTo>
                  <a:lnTo>
                    <a:pt x="90525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1446326" y="799893"/>
            <a:ext cx="468630" cy="213995"/>
          </a:xfrm>
          <a:custGeom>
            <a:avLst/>
            <a:gdLst/>
            <a:ahLst/>
            <a:cxnLst/>
            <a:rect l="l" t="t" r="r" b="b"/>
            <a:pathLst>
              <a:path w="468630" h="213994">
                <a:moveTo>
                  <a:pt x="180898" y="76"/>
                </a:moveTo>
                <a:lnTo>
                  <a:pt x="0" y="76"/>
                </a:lnTo>
                <a:lnTo>
                  <a:pt x="0" y="33096"/>
                </a:lnTo>
                <a:lnTo>
                  <a:pt x="70866" y="33096"/>
                </a:lnTo>
                <a:lnTo>
                  <a:pt x="70866" y="213436"/>
                </a:lnTo>
                <a:lnTo>
                  <a:pt x="110032" y="213436"/>
                </a:lnTo>
                <a:lnTo>
                  <a:pt x="110032" y="33096"/>
                </a:lnTo>
                <a:lnTo>
                  <a:pt x="180898" y="33096"/>
                </a:lnTo>
                <a:lnTo>
                  <a:pt x="180898" y="76"/>
                </a:lnTo>
                <a:close/>
              </a:path>
              <a:path w="468630" h="213994">
                <a:moveTo>
                  <a:pt x="401421" y="213360"/>
                </a:moveTo>
                <a:lnTo>
                  <a:pt x="379133" y="163982"/>
                </a:lnTo>
                <a:lnTo>
                  <a:pt x="365099" y="132892"/>
                </a:lnTo>
                <a:lnTo>
                  <a:pt x="325399" y="44970"/>
                </a:lnTo>
                <a:lnTo>
                  <a:pt x="325399" y="132892"/>
                </a:lnTo>
                <a:lnTo>
                  <a:pt x="245351" y="132892"/>
                </a:lnTo>
                <a:lnTo>
                  <a:pt x="285305" y="39522"/>
                </a:lnTo>
                <a:lnTo>
                  <a:pt x="325399" y="132892"/>
                </a:lnTo>
                <a:lnTo>
                  <a:pt x="325399" y="44970"/>
                </a:lnTo>
                <a:lnTo>
                  <a:pt x="314591" y="21031"/>
                </a:lnTo>
                <a:lnTo>
                  <a:pt x="305104" y="0"/>
                </a:lnTo>
                <a:lnTo>
                  <a:pt x="266090" y="0"/>
                </a:lnTo>
                <a:lnTo>
                  <a:pt x="170078" y="213360"/>
                </a:lnTo>
                <a:lnTo>
                  <a:pt x="210921" y="213360"/>
                </a:lnTo>
                <a:lnTo>
                  <a:pt x="232041" y="163982"/>
                </a:lnTo>
                <a:lnTo>
                  <a:pt x="338759" y="163982"/>
                </a:lnTo>
                <a:lnTo>
                  <a:pt x="359968" y="213360"/>
                </a:lnTo>
                <a:lnTo>
                  <a:pt x="401421" y="213360"/>
                </a:lnTo>
                <a:close/>
              </a:path>
              <a:path w="468630" h="213994">
                <a:moveTo>
                  <a:pt x="468172" y="0"/>
                </a:moveTo>
                <a:lnTo>
                  <a:pt x="428548" y="0"/>
                </a:lnTo>
                <a:lnTo>
                  <a:pt x="428853" y="213360"/>
                </a:lnTo>
                <a:lnTo>
                  <a:pt x="468172" y="213360"/>
                </a:lnTo>
                <a:lnTo>
                  <a:pt x="468172" y="0"/>
                </a:lnTo>
                <a:close/>
              </a:path>
            </a:pathLst>
          </a:custGeom>
          <a:solidFill>
            <a:srgbClr val="0B589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1972115" y="799891"/>
            <a:ext cx="1050290" cy="213995"/>
            <a:chOff x="1972115" y="799891"/>
            <a:chExt cx="1050290" cy="213995"/>
          </a:xfrm>
        </p:grpSpPr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2115" y="799891"/>
              <a:ext cx="189586" cy="21336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8828" y="799891"/>
              <a:ext cx="231343" cy="21336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47301" y="799891"/>
              <a:ext cx="189586" cy="213361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679509" y="799969"/>
              <a:ext cx="342900" cy="213360"/>
            </a:xfrm>
            <a:custGeom>
              <a:avLst/>
              <a:gdLst/>
              <a:ahLst/>
              <a:cxnLst/>
              <a:rect l="l" t="t" r="r" b="b"/>
              <a:pathLst>
                <a:path w="342900" h="213359">
                  <a:moveTo>
                    <a:pt x="150774" y="180340"/>
                  </a:moveTo>
                  <a:lnTo>
                    <a:pt x="39357" y="180340"/>
                  </a:lnTo>
                  <a:lnTo>
                    <a:pt x="39357" y="0"/>
                  </a:lnTo>
                  <a:lnTo>
                    <a:pt x="0" y="0"/>
                  </a:lnTo>
                  <a:lnTo>
                    <a:pt x="0" y="180340"/>
                  </a:lnTo>
                  <a:lnTo>
                    <a:pt x="304" y="180340"/>
                  </a:lnTo>
                  <a:lnTo>
                    <a:pt x="304" y="213360"/>
                  </a:lnTo>
                  <a:lnTo>
                    <a:pt x="150774" y="213360"/>
                  </a:lnTo>
                  <a:lnTo>
                    <a:pt x="150774" y="180340"/>
                  </a:lnTo>
                  <a:close/>
                </a:path>
                <a:path w="342900" h="213359">
                  <a:moveTo>
                    <a:pt x="342341" y="180060"/>
                  </a:moveTo>
                  <a:lnTo>
                    <a:pt x="231698" y="180340"/>
                  </a:lnTo>
                  <a:lnTo>
                    <a:pt x="221703" y="180340"/>
                  </a:lnTo>
                  <a:lnTo>
                    <a:pt x="221703" y="121234"/>
                  </a:lnTo>
                  <a:lnTo>
                    <a:pt x="324662" y="120624"/>
                  </a:lnTo>
                  <a:lnTo>
                    <a:pt x="324967" y="88620"/>
                  </a:lnTo>
                  <a:lnTo>
                    <a:pt x="221830" y="89217"/>
                  </a:lnTo>
                  <a:lnTo>
                    <a:pt x="218884" y="89230"/>
                  </a:lnTo>
                  <a:lnTo>
                    <a:pt x="218884" y="120650"/>
                  </a:lnTo>
                  <a:lnTo>
                    <a:pt x="218732" y="120650"/>
                  </a:lnTo>
                  <a:lnTo>
                    <a:pt x="218732" y="103898"/>
                  </a:lnTo>
                  <a:lnTo>
                    <a:pt x="218884" y="120650"/>
                  </a:lnTo>
                  <a:lnTo>
                    <a:pt x="218884" y="89230"/>
                  </a:lnTo>
                  <a:lnTo>
                    <a:pt x="218732" y="89230"/>
                  </a:lnTo>
                  <a:lnTo>
                    <a:pt x="218732" y="88900"/>
                  </a:lnTo>
                  <a:lnTo>
                    <a:pt x="221881" y="88900"/>
                  </a:lnTo>
                  <a:lnTo>
                    <a:pt x="221881" y="33020"/>
                  </a:lnTo>
                  <a:lnTo>
                    <a:pt x="337921" y="33020"/>
                  </a:lnTo>
                  <a:lnTo>
                    <a:pt x="337921" y="0"/>
                  </a:lnTo>
                  <a:lnTo>
                    <a:pt x="182880" y="0"/>
                  </a:lnTo>
                  <a:lnTo>
                    <a:pt x="182880" y="33020"/>
                  </a:lnTo>
                  <a:lnTo>
                    <a:pt x="182753" y="33020"/>
                  </a:lnTo>
                  <a:lnTo>
                    <a:pt x="182753" y="88900"/>
                  </a:lnTo>
                  <a:lnTo>
                    <a:pt x="182626" y="88900"/>
                  </a:lnTo>
                  <a:lnTo>
                    <a:pt x="182626" y="120650"/>
                  </a:lnTo>
                  <a:lnTo>
                    <a:pt x="182499" y="120650"/>
                  </a:lnTo>
                  <a:lnTo>
                    <a:pt x="182499" y="180340"/>
                  </a:lnTo>
                  <a:lnTo>
                    <a:pt x="182359" y="180340"/>
                  </a:lnTo>
                  <a:lnTo>
                    <a:pt x="182359" y="213360"/>
                  </a:lnTo>
                  <a:lnTo>
                    <a:pt x="342188" y="213360"/>
                  </a:lnTo>
                  <a:lnTo>
                    <a:pt x="342188" y="180365"/>
                  </a:lnTo>
                  <a:lnTo>
                    <a:pt x="342341" y="180365"/>
                  </a:lnTo>
                  <a:lnTo>
                    <a:pt x="342341" y="18006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3150223" y="796842"/>
            <a:ext cx="1220470" cy="219710"/>
            <a:chOff x="3150223" y="796842"/>
            <a:chExt cx="1220470" cy="219710"/>
          </a:xfrm>
        </p:grpSpPr>
        <p:sp>
          <p:nvSpPr>
            <p:cNvPr id="17" name="object 17" descr=""/>
            <p:cNvSpPr/>
            <p:nvPr/>
          </p:nvSpPr>
          <p:spPr>
            <a:xfrm>
              <a:off x="3150222" y="799969"/>
              <a:ext cx="554355" cy="213360"/>
            </a:xfrm>
            <a:custGeom>
              <a:avLst/>
              <a:gdLst/>
              <a:ahLst/>
              <a:cxnLst/>
              <a:rect l="l" t="t" r="r" b="b"/>
              <a:pathLst>
                <a:path w="554354" h="213359">
                  <a:moveTo>
                    <a:pt x="159969" y="180060"/>
                  </a:moveTo>
                  <a:lnTo>
                    <a:pt x="49326" y="180340"/>
                  </a:lnTo>
                  <a:lnTo>
                    <a:pt x="39331" y="180340"/>
                  </a:lnTo>
                  <a:lnTo>
                    <a:pt x="39331" y="121234"/>
                  </a:lnTo>
                  <a:lnTo>
                    <a:pt x="142290" y="120624"/>
                  </a:lnTo>
                  <a:lnTo>
                    <a:pt x="142595" y="88620"/>
                  </a:lnTo>
                  <a:lnTo>
                    <a:pt x="39458" y="89217"/>
                  </a:lnTo>
                  <a:lnTo>
                    <a:pt x="36512" y="89230"/>
                  </a:lnTo>
                  <a:lnTo>
                    <a:pt x="36512" y="120650"/>
                  </a:lnTo>
                  <a:lnTo>
                    <a:pt x="36372" y="120650"/>
                  </a:lnTo>
                  <a:lnTo>
                    <a:pt x="36372" y="105232"/>
                  </a:lnTo>
                  <a:lnTo>
                    <a:pt x="36512" y="120650"/>
                  </a:lnTo>
                  <a:lnTo>
                    <a:pt x="36512" y="89230"/>
                  </a:lnTo>
                  <a:lnTo>
                    <a:pt x="36372" y="89230"/>
                  </a:lnTo>
                  <a:lnTo>
                    <a:pt x="36372" y="88900"/>
                  </a:lnTo>
                  <a:lnTo>
                    <a:pt x="39509" y="88900"/>
                  </a:lnTo>
                  <a:lnTo>
                    <a:pt x="39509" y="33020"/>
                  </a:lnTo>
                  <a:lnTo>
                    <a:pt x="155549" y="33020"/>
                  </a:lnTo>
                  <a:lnTo>
                    <a:pt x="155549" y="0"/>
                  </a:lnTo>
                  <a:lnTo>
                    <a:pt x="508" y="0"/>
                  </a:lnTo>
                  <a:lnTo>
                    <a:pt x="508" y="33020"/>
                  </a:lnTo>
                  <a:lnTo>
                    <a:pt x="381" y="33020"/>
                  </a:lnTo>
                  <a:lnTo>
                    <a:pt x="381" y="88900"/>
                  </a:lnTo>
                  <a:lnTo>
                    <a:pt x="254" y="88900"/>
                  </a:lnTo>
                  <a:lnTo>
                    <a:pt x="254" y="120650"/>
                  </a:lnTo>
                  <a:lnTo>
                    <a:pt x="127" y="120650"/>
                  </a:lnTo>
                  <a:lnTo>
                    <a:pt x="127" y="180340"/>
                  </a:lnTo>
                  <a:lnTo>
                    <a:pt x="0" y="180340"/>
                  </a:lnTo>
                  <a:lnTo>
                    <a:pt x="0" y="213360"/>
                  </a:lnTo>
                  <a:lnTo>
                    <a:pt x="159816" y="213360"/>
                  </a:lnTo>
                  <a:lnTo>
                    <a:pt x="159816" y="180365"/>
                  </a:lnTo>
                  <a:lnTo>
                    <a:pt x="159969" y="180365"/>
                  </a:lnTo>
                  <a:lnTo>
                    <a:pt x="159969" y="180060"/>
                  </a:lnTo>
                  <a:close/>
                </a:path>
                <a:path w="554354" h="213359">
                  <a:moveTo>
                    <a:pt x="359765" y="0"/>
                  </a:moveTo>
                  <a:lnTo>
                    <a:pt x="204724" y="0"/>
                  </a:lnTo>
                  <a:lnTo>
                    <a:pt x="204724" y="33020"/>
                  </a:lnTo>
                  <a:lnTo>
                    <a:pt x="204584" y="33020"/>
                  </a:lnTo>
                  <a:lnTo>
                    <a:pt x="204584" y="97790"/>
                  </a:lnTo>
                  <a:lnTo>
                    <a:pt x="204444" y="97790"/>
                  </a:lnTo>
                  <a:lnTo>
                    <a:pt x="204444" y="132080"/>
                  </a:lnTo>
                  <a:lnTo>
                    <a:pt x="204279" y="132080"/>
                  </a:lnTo>
                  <a:lnTo>
                    <a:pt x="204279" y="213360"/>
                  </a:lnTo>
                  <a:lnTo>
                    <a:pt x="243789" y="213360"/>
                  </a:lnTo>
                  <a:lnTo>
                    <a:pt x="243789" y="132080"/>
                  </a:lnTo>
                  <a:lnTo>
                    <a:pt x="240284" y="132080"/>
                  </a:lnTo>
                  <a:lnTo>
                    <a:pt x="240284" y="114985"/>
                  </a:lnTo>
                  <a:lnTo>
                    <a:pt x="240436" y="131597"/>
                  </a:lnTo>
                  <a:lnTo>
                    <a:pt x="243789" y="131597"/>
                  </a:lnTo>
                  <a:lnTo>
                    <a:pt x="346506" y="131292"/>
                  </a:lnTo>
                  <a:lnTo>
                    <a:pt x="346811" y="98069"/>
                  </a:lnTo>
                  <a:lnTo>
                    <a:pt x="243789" y="98374"/>
                  </a:lnTo>
                  <a:lnTo>
                    <a:pt x="240284" y="98374"/>
                  </a:lnTo>
                  <a:lnTo>
                    <a:pt x="240284" y="97790"/>
                  </a:lnTo>
                  <a:lnTo>
                    <a:pt x="243789" y="97790"/>
                  </a:lnTo>
                  <a:lnTo>
                    <a:pt x="243789" y="33020"/>
                  </a:lnTo>
                  <a:lnTo>
                    <a:pt x="359765" y="33020"/>
                  </a:lnTo>
                  <a:lnTo>
                    <a:pt x="359765" y="0"/>
                  </a:lnTo>
                  <a:close/>
                </a:path>
                <a:path w="554354" h="213359">
                  <a:moveTo>
                    <a:pt x="553923" y="0"/>
                  </a:moveTo>
                  <a:lnTo>
                    <a:pt x="398881" y="0"/>
                  </a:lnTo>
                  <a:lnTo>
                    <a:pt x="398881" y="33020"/>
                  </a:lnTo>
                  <a:lnTo>
                    <a:pt x="398741" y="33020"/>
                  </a:lnTo>
                  <a:lnTo>
                    <a:pt x="398741" y="97790"/>
                  </a:lnTo>
                  <a:lnTo>
                    <a:pt x="398602" y="97790"/>
                  </a:lnTo>
                  <a:lnTo>
                    <a:pt x="398602" y="132080"/>
                  </a:lnTo>
                  <a:lnTo>
                    <a:pt x="398437" y="132080"/>
                  </a:lnTo>
                  <a:lnTo>
                    <a:pt x="398437" y="213360"/>
                  </a:lnTo>
                  <a:lnTo>
                    <a:pt x="437946" y="213360"/>
                  </a:lnTo>
                  <a:lnTo>
                    <a:pt x="437946" y="132080"/>
                  </a:lnTo>
                  <a:lnTo>
                    <a:pt x="434441" y="132080"/>
                  </a:lnTo>
                  <a:lnTo>
                    <a:pt x="434441" y="114985"/>
                  </a:lnTo>
                  <a:lnTo>
                    <a:pt x="434594" y="131597"/>
                  </a:lnTo>
                  <a:lnTo>
                    <a:pt x="437946" y="131597"/>
                  </a:lnTo>
                  <a:lnTo>
                    <a:pt x="540664" y="131292"/>
                  </a:lnTo>
                  <a:lnTo>
                    <a:pt x="540969" y="98069"/>
                  </a:lnTo>
                  <a:lnTo>
                    <a:pt x="437946" y="98374"/>
                  </a:lnTo>
                  <a:lnTo>
                    <a:pt x="434441" y="98374"/>
                  </a:lnTo>
                  <a:lnTo>
                    <a:pt x="434441" y="97790"/>
                  </a:lnTo>
                  <a:lnTo>
                    <a:pt x="437946" y="97790"/>
                  </a:lnTo>
                  <a:lnTo>
                    <a:pt x="437946" y="33020"/>
                  </a:lnTo>
                  <a:lnTo>
                    <a:pt x="553923" y="33020"/>
                  </a:lnTo>
                  <a:lnTo>
                    <a:pt x="553923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25337" y="796842"/>
              <a:ext cx="229212" cy="21915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96918" y="799891"/>
              <a:ext cx="373226" cy="213438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1641985" y="1736859"/>
            <a:ext cx="5072380" cy="469900"/>
            <a:chOff x="1641985" y="1736859"/>
            <a:chExt cx="5072380" cy="469900"/>
          </a:xfrm>
        </p:grpSpPr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9919" y="1938917"/>
              <a:ext cx="119844" cy="6794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1985" y="1736859"/>
              <a:ext cx="5072133" cy="469771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834897" y="1640340"/>
            <a:ext cx="640080" cy="640080"/>
            <a:chOff x="834897" y="1640340"/>
            <a:chExt cx="640080" cy="640080"/>
          </a:xfrm>
        </p:grpSpPr>
        <p:sp>
          <p:nvSpPr>
            <p:cNvPr id="24" name="object 24" descr=""/>
            <p:cNvSpPr/>
            <p:nvPr/>
          </p:nvSpPr>
          <p:spPr>
            <a:xfrm>
              <a:off x="834897" y="1640340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80">
                  <a:moveTo>
                    <a:pt x="319916" y="0"/>
                  </a:moveTo>
                  <a:lnTo>
                    <a:pt x="272641" y="3468"/>
                  </a:lnTo>
                  <a:lnTo>
                    <a:pt x="227519" y="13544"/>
                  </a:lnTo>
                  <a:lnTo>
                    <a:pt x="185046" y="29733"/>
                  </a:lnTo>
                  <a:lnTo>
                    <a:pt x="145717" y="51539"/>
                  </a:lnTo>
                  <a:lnTo>
                    <a:pt x="110026" y="78469"/>
                  </a:lnTo>
                  <a:lnTo>
                    <a:pt x="78469" y="110026"/>
                  </a:lnTo>
                  <a:lnTo>
                    <a:pt x="51539" y="145717"/>
                  </a:lnTo>
                  <a:lnTo>
                    <a:pt x="29733" y="185046"/>
                  </a:lnTo>
                  <a:lnTo>
                    <a:pt x="13544" y="227519"/>
                  </a:lnTo>
                  <a:lnTo>
                    <a:pt x="3468" y="272641"/>
                  </a:lnTo>
                  <a:lnTo>
                    <a:pt x="0" y="319916"/>
                  </a:lnTo>
                  <a:lnTo>
                    <a:pt x="3468" y="367192"/>
                  </a:lnTo>
                  <a:lnTo>
                    <a:pt x="13544" y="412314"/>
                  </a:lnTo>
                  <a:lnTo>
                    <a:pt x="29733" y="454787"/>
                  </a:lnTo>
                  <a:lnTo>
                    <a:pt x="51539" y="494116"/>
                  </a:lnTo>
                  <a:lnTo>
                    <a:pt x="78469" y="529807"/>
                  </a:lnTo>
                  <a:lnTo>
                    <a:pt x="110026" y="561365"/>
                  </a:lnTo>
                  <a:lnTo>
                    <a:pt x="145717" y="588294"/>
                  </a:lnTo>
                  <a:lnTo>
                    <a:pt x="185046" y="610101"/>
                  </a:lnTo>
                  <a:lnTo>
                    <a:pt x="227519" y="626290"/>
                  </a:lnTo>
                  <a:lnTo>
                    <a:pt x="272641" y="636366"/>
                  </a:lnTo>
                  <a:lnTo>
                    <a:pt x="319916" y="639834"/>
                  </a:lnTo>
                  <a:lnTo>
                    <a:pt x="367192" y="636366"/>
                  </a:lnTo>
                  <a:lnTo>
                    <a:pt x="412314" y="626290"/>
                  </a:lnTo>
                  <a:lnTo>
                    <a:pt x="454787" y="610101"/>
                  </a:lnTo>
                  <a:lnTo>
                    <a:pt x="494116" y="588294"/>
                  </a:lnTo>
                  <a:lnTo>
                    <a:pt x="529807" y="561365"/>
                  </a:lnTo>
                  <a:lnTo>
                    <a:pt x="561365" y="529807"/>
                  </a:lnTo>
                  <a:lnTo>
                    <a:pt x="588294" y="494116"/>
                  </a:lnTo>
                  <a:lnTo>
                    <a:pt x="610101" y="454787"/>
                  </a:lnTo>
                  <a:lnTo>
                    <a:pt x="626290" y="412314"/>
                  </a:lnTo>
                  <a:lnTo>
                    <a:pt x="636366" y="367192"/>
                  </a:lnTo>
                  <a:lnTo>
                    <a:pt x="639834" y="319916"/>
                  </a:lnTo>
                  <a:lnTo>
                    <a:pt x="636366" y="272641"/>
                  </a:lnTo>
                  <a:lnTo>
                    <a:pt x="626290" y="227519"/>
                  </a:lnTo>
                  <a:lnTo>
                    <a:pt x="610101" y="185046"/>
                  </a:lnTo>
                  <a:lnTo>
                    <a:pt x="588294" y="145717"/>
                  </a:lnTo>
                  <a:lnTo>
                    <a:pt x="561365" y="110026"/>
                  </a:lnTo>
                  <a:lnTo>
                    <a:pt x="529807" y="78469"/>
                  </a:lnTo>
                  <a:lnTo>
                    <a:pt x="494116" y="51539"/>
                  </a:lnTo>
                  <a:lnTo>
                    <a:pt x="454787" y="29733"/>
                  </a:lnTo>
                  <a:lnTo>
                    <a:pt x="412314" y="13544"/>
                  </a:lnTo>
                  <a:lnTo>
                    <a:pt x="367192" y="3468"/>
                  </a:lnTo>
                  <a:lnTo>
                    <a:pt x="319916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4361" y="1851749"/>
              <a:ext cx="260910" cy="217018"/>
            </a:xfrm>
            <a:prstGeom prst="rect">
              <a:avLst/>
            </a:prstGeom>
          </p:spPr>
        </p:pic>
      </p:grpSp>
      <p:grpSp>
        <p:nvGrpSpPr>
          <p:cNvPr id="26" name="object 26" descr=""/>
          <p:cNvGrpSpPr/>
          <p:nvPr/>
        </p:nvGrpSpPr>
        <p:grpSpPr>
          <a:xfrm>
            <a:off x="1646193" y="2501218"/>
            <a:ext cx="5069205" cy="470534"/>
            <a:chOff x="1646193" y="2501218"/>
            <a:chExt cx="5069205" cy="470534"/>
          </a:xfrm>
        </p:grpSpPr>
        <p:pic>
          <p:nvPicPr>
            <p:cNvPr id="27" name="object 2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13060" y="2501218"/>
              <a:ext cx="2702059" cy="270636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31949" y="2703913"/>
              <a:ext cx="67861" cy="67942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4125478" y="2703913"/>
              <a:ext cx="61594" cy="67310"/>
            </a:xfrm>
            <a:custGeom>
              <a:avLst/>
              <a:gdLst/>
              <a:ahLst/>
              <a:cxnLst/>
              <a:rect l="l" t="t" r="r" b="b"/>
              <a:pathLst>
                <a:path w="61595" h="67310">
                  <a:moveTo>
                    <a:pt x="8632" y="633"/>
                  </a:moveTo>
                  <a:lnTo>
                    <a:pt x="0" y="633"/>
                  </a:lnTo>
                  <a:lnTo>
                    <a:pt x="0" y="67308"/>
                  </a:lnTo>
                  <a:lnTo>
                    <a:pt x="9014" y="67308"/>
                  </a:lnTo>
                  <a:lnTo>
                    <a:pt x="9014" y="27176"/>
                  </a:lnTo>
                  <a:lnTo>
                    <a:pt x="9968" y="22838"/>
                  </a:lnTo>
                  <a:lnTo>
                    <a:pt x="12040" y="18921"/>
                  </a:lnTo>
                  <a:lnTo>
                    <a:pt x="8632" y="18921"/>
                  </a:lnTo>
                  <a:lnTo>
                    <a:pt x="7235" y="15494"/>
                  </a:lnTo>
                  <a:lnTo>
                    <a:pt x="8632" y="12308"/>
                  </a:lnTo>
                  <a:lnTo>
                    <a:pt x="8632" y="633"/>
                  </a:lnTo>
                  <a:close/>
                </a:path>
                <a:path w="61595" h="67310">
                  <a:moveTo>
                    <a:pt x="55428" y="8125"/>
                  </a:moveTo>
                  <a:lnTo>
                    <a:pt x="38732" y="8125"/>
                  </a:lnTo>
                  <a:lnTo>
                    <a:pt x="43663" y="9925"/>
                  </a:lnTo>
                  <a:lnTo>
                    <a:pt x="50690" y="17120"/>
                  </a:lnTo>
                  <a:lnTo>
                    <a:pt x="52350" y="22139"/>
                  </a:lnTo>
                  <a:lnTo>
                    <a:pt x="52448" y="67308"/>
                  </a:lnTo>
                  <a:lnTo>
                    <a:pt x="61465" y="67308"/>
                  </a:lnTo>
                  <a:lnTo>
                    <a:pt x="61465" y="22139"/>
                  </a:lnTo>
                  <a:lnTo>
                    <a:pt x="60303" y="16804"/>
                  </a:lnTo>
                  <a:lnTo>
                    <a:pt x="55645" y="8337"/>
                  </a:lnTo>
                  <a:lnTo>
                    <a:pt x="55428" y="8125"/>
                  </a:lnTo>
                  <a:close/>
                </a:path>
                <a:path w="61595" h="67310">
                  <a:moveTo>
                    <a:pt x="8632" y="12308"/>
                  </a:moveTo>
                  <a:lnTo>
                    <a:pt x="7235" y="15494"/>
                  </a:lnTo>
                  <a:lnTo>
                    <a:pt x="8632" y="18921"/>
                  </a:lnTo>
                  <a:lnTo>
                    <a:pt x="8632" y="12308"/>
                  </a:lnTo>
                  <a:close/>
                </a:path>
                <a:path w="61595" h="67310">
                  <a:moveTo>
                    <a:pt x="39451" y="0"/>
                  </a:moveTo>
                  <a:lnTo>
                    <a:pt x="27600" y="0"/>
                  </a:lnTo>
                  <a:lnTo>
                    <a:pt x="22053" y="1375"/>
                  </a:lnTo>
                  <a:lnTo>
                    <a:pt x="12739" y="6879"/>
                  </a:lnTo>
                  <a:lnTo>
                    <a:pt x="9352" y="10666"/>
                  </a:lnTo>
                  <a:lnTo>
                    <a:pt x="8632" y="12308"/>
                  </a:lnTo>
                  <a:lnTo>
                    <a:pt x="8632" y="18921"/>
                  </a:lnTo>
                  <a:lnTo>
                    <a:pt x="12040" y="18921"/>
                  </a:lnTo>
                  <a:lnTo>
                    <a:pt x="13776" y="15641"/>
                  </a:lnTo>
                  <a:lnTo>
                    <a:pt x="16487" y="12887"/>
                  </a:lnTo>
                  <a:lnTo>
                    <a:pt x="23514" y="9079"/>
                  </a:lnTo>
                  <a:lnTo>
                    <a:pt x="27640" y="8125"/>
                  </a:lnTo>
                  <a:lnTo>
                    <a:pt x="55428" y="8125"/>
                  </a:lnTo>
                  <a:lnTo>
                    <a:pt x="52426" y="5184"/>
                  </a:lnTo>
                  <a:lnTo>
                    <a:pt x="44215" y="1036"/>
                  </a:lnTo>
                  <a:lnTo>
                    <a:pt x="39451" y="0"/>
                  </a:lnTo>
                  <a:close/>
                </a:path>
              </a:pathLst>
            </a:custGeom>
            <a:solidFill>
              <a:srgbClr val="3734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6193" y="2501856"/>
              <a:ext cx="4222710" cy="469770"/>
            </a:xfrm>
            <a:prstGeom prst="rect">
              <a:avLst/>
            </a:prstGeom>
          </p:spPr>
        </p:pic>
      </p:grpSp>
      <p:grpSp>
        <p:nvGrpSpPr>
          <p:cNvPr id="31" name="object 31" descr=""/>
          <p:cNvGrpSpPr/>
          <p:nvPr/>
        </p:nvGrpSpPr>
        <p:grpSpPr>
          <a:xfrm>
            <a:off x="834897" y="2403637"/>
            <a:ext cx="640080" cy="640080"/>
            <a:chOff x="834897" y="2403637"/>
            <a:chExt cx="640080" cy="640080"/>
          </a:xfrm>
        </p:grpSpPr>
        <p:sp>
          <p:nvSpPr>
            <p:cNvPr id="32" name="object 32" descr=""/>
            <p:cNvSpPr/>
            <p:nvPr/>
          </p:nvSpPr>
          <p:spPr>
            <a:xfrm>
              <a:off x="834897" y="2403637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80">
                  <a:moveTo>
                    <a:pt x="319916" y="0"/>
                  </a:moveTo>
                  <a:lnTo>
                    <a:pt x="272641" y="3468"/>
                  </a:lnTo>
                  <a:lnTo>
                    <a:pt x="227519" y="13544"/>
                  </a:lnTo>
                  <a:lnTo>
                    <a:pt x="185046" y="29733"/>
                  </a:lnTo>
                  <a:lnTo>
                    <a:pt x="145717" y="51540"/>
                  </a:lnTo>
                  <a:lnTo>
                    <a:pt x="110026" y="78469"/>
                  </a:lnTo>
                  <a:lnTo>
                    <a:pt x="78469" y="110027"/>
                  </a:lnTo>
                  <a:lnTo>
                    <a:pt x="51539" y="145718"/>
                  </a:lnTo>
                  <a:lnTo>
                    <a:pt x="29733" y="185047"/>
                  </a:lnTo>
                  <a:lnTo>
                    <a:pt x="13544" y="227520"/>
                  </a:lnTo>
                  <a:lnTo>
                    <a:pt x="3468" y="272642"/>
                  </a:lnTo>
                  <a:lnTo>
                    <a:pt x="0" y="319918"/>
                  </a:lnTo>
                  <a:lnTo>
                    <a:pt x="3468" y="367193"/>
                  </a:lnTo>
                  <a:lnTo>
                    <a:pt x="13544" y="412315"/>
                  </a:lnTo>
                  <a:lnTo>
                    <a:pt x="29733" y="454787"/>
                  </a:lnTo>
                  <a:lnTo>
                    <a:pt x="51539" y="494117"/>
                  </a:lnTo>
                  <a:lnTo>
                    <a:pt x="78469" y="529807"/>
                  </a:lnTo>
                  <a:lnTo>
                    <a:pt x="110026" y="561365"/>
                  </a:lnTo>
                  <a:lnTo>
                    <a:pt x="145717" y="588294"/>
                  </a:lnTo>
                  <a:lnTo>
                    <a:pt x="185046" y="610101"/>
                  </a:lnTo>
                  <a:lnTo>
                    <a:pt x="227519" y="626290"/>
                  </a:lnTo>
                  <a:lnTo>
                    <a:pt x="272641" y="636366"/>
                  </a:lnTo>
                  <a:lnTo>
                    <a:pt x="319916" y="639834"/>
                  </a:lnTo>
                  <a:lnTo>
                    <a:pt x="367192" y="636366"/>
                  </a:lnTo>
                  <a:lnTo>
                    <a:pt x="412314" y="626290"/>
                  </a:lnTo>
                  <a:lnTo>
                    <a:pt x="454787" y="610101"/>
                  </a:lnTo>
                  <a:lnTo>
                    <a:pt x="494116" y="588294"/>
                  </a:lnTo>
                  <a:lnTo>
                    <a:pt x="529807" y="561365"/>
                  </a:lnTo>
                  <a:lnTo>
                    <a:pt x="561365" y="529807"/>
                  </a:lnTo>
                  <a:lnTo>
                    <a:pt x="588294" y="494117"/>
                  </a:lnTo>
                  <a:lnTo>
                    <a:pt x="610101" y="454787"/>
                  </a:lnTo>
                  <a:lnTo>
                    <a:pt x="626290" y="412315"/>
                  </a:lnTo>
                  <a:lnTo>
                    <a:pt x="636366" y="367193"/>
                  </a:lnTo>
                  <a:lnTo>
                    <a:pt x="639834" y="319918"/>
                  </a:lnTo>
                  <a:lnTo>
                    <a:pt x="636366" y="272642"/>
                  </a:lnTo>
                  <a:lnTo>
                    <a:pt x="626290" y="227520"/>
                  </a:lnTo>
                  <a:lnTo>
                    <a:pt x="610101" y="185047"/>
                  </a:lnTo>
                  <a:lnTo>
                    <a:pt x="588294" y="145718"/>
                  </a:lnTo>
                  <a:lnTo>
                    <a:pt x="561365" y="110027"/>
                  </a:lnTo>
                  <a:lnTo>
                    <a:pt x="529807" y="78469"/>
                  </a:lnTo>
                  <a:lnTo>
                    <a:pt x="494116" y="51540"/>
                  </a:lnTo>
                  <a:lnTo>
                    <a:pt x="454787" y="29733"/>
                  </a:lnTo>
                  <a:lnTo>
                    <a:pt x="412314" y="13544"/>
                  </a:lnTo>
                  <a:lnTo>
                    <a:pt x="367192" y="3468"/>
                  </a:lnTo>
                  <a:lnTo>
                    <a:pt x="319916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1078" y="2615047"/>
              <a:ext cx="170384" cy="217018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2494" y="2615047"/>
              <a:ext cx="156060" cy="215190"/>
            </a:xfrm>
            <a:prstGeom prst="rect">
              <a:avLst/>
            </a:prstGeom>
          </p:spPr>
        </p:pic>
      </p:grpSp>
      <p:grpSp>
        <p:nvGrpSpPr>
          <p:cNvPr id="35" name="object 35" descr=""/>
          <p:cNvGrpSpPr/>
          <p:nvPr/>
        </p:nvGrpSpPr>
        <p:grpSpPr>
          <a:xfrm>
            <a:off x="1658513" y="3272195"/>
            <a:ext cx="408305" cy="95250"/>
            <a:chOff x="1658513" y="3272195"/>
            <a:chExt cx="408305" cy="95250"/>
          </a:xfrm>
        </p:grpSpPr>
        <p:pic>
          <p:nvPicPr>
            <p:cNvPr id="36" name="object 3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58513" y="3272195"/>
              <a:ext cx="194182" cy="94866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75049" y="3272195"/>
              <a:ext cx="158118" cy="94866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2057680" y="3272195"/>
              <a:ext cx="9525" cy="94615"/>
            </a:xfrm>
            <a:custGeom>
              <a:avLst/>
              <a:gdLst/>
              <a:ahLst/>
              <a:cxnLst/>
              <a:rect l="l" t="t" r="r" b="b"/>
              <a:pathLst>
                <a:path w="9525" h="94614">
                  <a:moveTo>
                    <a:pt x="9014" y="0"/>
                  </a:moveTo>
                  <a:lnTo>
                    <a:pt x="0" y="0"/>
                  </a:lnTo>
                  <a:lnTo>
                    <a:pt x="0" y="94232"/>
                  </a:lnTo>
                  <a:lnTo>
                    <a:pt x="9014" y="94232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373435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9" name="object 39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147831" y="3272195"/>
            <a:ext cx="691391" cy="118871"/>
          </a:xfrm>
          <a:prstGeom prst="rect">
            <a:avLst/>
          </a:prstGeom>
        </p:spPr>
      </p:pic>
      <p:sp>
        <p:nvSpPr>
          <p:cNvPr id="40" name="object 40" descr=""/>
          <p:cNvSpPr/>
          <p:nvPr/>
        </p:nvSpPr>
        <p:spPr>
          <a:xfrm>
            <a:off x="2911849" y="3299119"/>
            <a:ext cx="13970" cy="67945"/>
          </a:xfrm>
          <a:custGeom>
            <a:avLst/>
            <a:gdLst/>
            <a:ahLst/>
            <a:cxnLst/>
            <a:rect l="l" t="t" r="r" b="b"/>
            <a:pathLst>
              <a:path w="13969" h="67945">
                <a:moveTo>
                  <a:pt x="8592" y="0"/>
                </a:moveTo>
                <a:lnTo>
                  <a:pt x="4866" y="0"/>
                </a:lnTo>
                <a:lnTo>
                  <a:pt x="3279" y="633"/>
                </a:lnTo>
                <a:lnTo>
                  <a:pt x="655" y="3175"/>
                </a:lnTo>
                <a:lnTo>
                  <a:pt x="0" y="4823"/>
                </a:lnTo>
                <a:lnTo>
                  <a:pt x="0" y="8806"/>
                </a:lnTo>
                <a:lnTo>
                  <a:pt x="655" y="10454"/>
                </a:lnTo>
                <a:lnTo>
                  <a:pt x="3279" y="13164"/>
                </a:lnTo>
                <a:lnTo>
                  <a:pt x="4866" y="13841"/>
                </a:lnTo>
                <a:lnTo>
                  <a:pt x="8592" y="13841"/>
                </a:lnTo>
                <a:lnTo>
                  <a:pt x="10180" y="13164"/>
                </a:lnTo>
                <a:lnTo>
                  <a:pt x="12804" y="10454"/>
                </a:lnTo>
                <a:lnTo>
                  <a:pt x="13459" y="8806"/>
                </a:lnTo>
                <a:lnTo>
                  <a:pt x="13459" y="4823"/>
                </a:lnTo>
                <a:lnTo>
                  <a:pt x="12804" y="3175"/>
                </a:lnTo>
                <a:lnTo>
                  <a:pt x="10180" y="633"/>
                </a:lnTo>
                <a:lnTo>
                  <a:pt x="8592" y="0"/>
                </a:lnTo>
                <a:close/>
              </a:path>
              <a:path w="13969" h="67945">
                <a:moveTo>
                  <a:pt x="8592" y="54100"/>
                </a:moveTo>
                <a:lnTo>
                  <a:pt x="4866" y="54100"/>
                </a:lnTo>
                <a:lnTo>
                  <a:pt x="3279" y="54734"/>
                </a:lnTo>
                <a:lnTo>
                  <a:pt x="655" y="57275"/>
                </a:lnTo>
                <a:lnTo>
                  <a:pt x="0" y="58927"/>
                </a:lnTo>
                <a:lnTo>
                  <a:pt x="0" y="62906"/>
                </a:lnTo>
                <a:lnTo>
                  <a:pt x="655" y="64559"/>
                </a:lnTo>
                <a:lnTo>
                  <a:pt x="3279" y="67265"/>
                </a:lnTo>
                <a:lnTo>
                  <a:pt x="4866" y="67942"/>
                </a:lnTo>
                <a:lnTo>
                  <a:pt x="8592" y="67942"/>
                </a:lnTo>
                <a:lnTo>
                  <a:pt x="10180" y="67265"/>
                </a:lnTo>
                <a:lnTo>
                  <a:pt x="12804" y="64559"/>
                </a:lnTo>
                <a:lnTo>
                  <a:pt x="13459" y="62906"/>
                </a:lnTo>
                <a:lnTo>
                  <a:pt x="13459" y="58927"/>
                </a:lnTo>
                <a:lnTo>
                  <a:pt x="12804" y="57275"/>
                </a:lnTo>
                <a:lnTo>
                  <a:pt x="10180" y="54734"/>
                </a:lnTo>
                <a:lnTo>
                  <a:pt x="8592" y="54100"/>
                </a:lnTo>
                <a:close/>
              </a:path>
            </a:pathLst>
          </a:custGeom>
          <a:solidFill>
            <a:srgbClr val="37343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1" name="object 41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992727" y="3276767"/>
            <a:ext cx="678696" cy="90424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735331" y="3271557"/>
            <a:ext cx="316694" cy="95503"/>
          </a:xfrm>
          <a:prstGeom prst="rect">
            <a:avLst/>
          </a:prstGeom>
        </p:spPr>
      </p:pic>
      <p:grpSp>
        <p:nvGrpSpPr>
          <p:cNvPr id="43" name="object 43" descr=""/>
          <p:cNvGrpSpPr/>
          <p:nvPr/>
        </p:nvGrpSpPr>
        <p:grpSpPr>
          <a:xfrm>
            <a:off x="4857596" y="3272195"/>
            <a:ext cx="227329" cy="95250"/>
            <a:chOff x="4857596" y="3272195"/>
            <a:chExt cx="227329" cy="95250"/>
          </a:xfrm>
        </p:grpSpPr>
        <p:sp>
          <p:nvSpPr>
            <p:cNvPr id="44" name="object 44" descr=""/>
            <p:cNvSpPr/>
            <p:nvPr/>
          </p:nvSpPr>
          <p:spPr>
            <a:xfrm>
              <a:off x="4857596" y="3299119"/>
              <a:ext cx="56515" cy="67945"/>
            </a:xfrm>
            <a:custGeom>
              <a:avLst/>
              <a:gdLst/>
              <a:ahLst/>
              <a:cxnLst/>
              <a:rect l="l" t="t" r="r" b="b"/>
              <a:pathLst>
                <a:path w="56514" h="67945">
                  <a:moveTo>
                    <a:pt x="46946" y="29588"/>
                  </a:moveTo>
                  <a:lnTo>
                    <a:pt x="19389" y="29588"/>
                  </a:lnTo>
                  <a:lnTo>
                    <a:pt x="14330" y="30459"/>
                  </a:lnTo>
                  <a:lnTo>
                    <a:pt x="6792" y="33930"/>
                  </a:lnTo>
                  <a:lnTo>
                    <a:pt x="4084" y="36216"/>
                  </a:lnTo>
                  <a:lnTo>
                    <a:pt x="783" y="41889"/>
                  </a:lnTo>
                  <a:lnTo>
                    <a:pt x="0" y="44874"/>
                  </a:lnTo>
                  <a:lnTo>
                    <a:pt x="29" y="52577"/>
                  </a:lnTo>
                  <a:lnTo>
                    <a:pt x="19344" y="67942"/>
                  </a:lnTo>
                  <a:lnTo>
                    <a:pt x="30692" y="67942"/>
                  </a:lnTo>
                  <a:lnTo>
                    <a:pt x="35962" y="66631"/>
                  </a:lnTo>
                  <a:lnTo>
                    <a:pt x="44343" y="61384"/>
                  </a:lnTo>
                  <a:lnTo>
                    <a:pt x="44804" y="60832"/>
                  </a:lnTo>
                  <a:lnTo>
                    <a:pt x="20403" y="60832"/>
                  </a:lnTo>
                  <a:lnTo>
                    <a:pt x="16256" y="59687"/>
                  </a:lnTo>
                  <a:lnTo>
                    <a:pt x="10327" y="55115"/>
                  </a:lnTo>
                  <a:lnTo>
                    <a:pt x="8970" y="52322"/>
                  </a:lnTo>
                  <a:lnTo>
                    <a:pt x="8848" y="44874"/>
                  </a:lnTo>
                  <a:lnTo>
                    <a:pt x="10096" y="42036"/>
                  </a:lnTo>
                  <a:lnTo>
                    <a:pt x="15090" y="37464"/>
                  </a:lnTo>
                  <a:lnTo>
                    <a:pt x="19558" y="36320"/>
                  </a:lnTo>
                  <a:lnTo>
                    <a:pt x="46946" y="36320"/>
                  </a:lnTo>
                  <a:lnTo>
                    <a:pt x="46946" y="29588"/>
                  </a:lnTo>
                  <a:close/>
                </a:path>
                <a:path w="56514" h="67945">
                  <a:moveTo>
                    <a:pt x="50519" y="7872"/>
                  </a:moveTo>
                  <a:lnTo>
                    <a:pt x="34288" y="7872"/>
                  </a:lnTo>
                  <a:lnTo>
                    <a:pt x="39008" y="9395"/>
                  </a:lnTo>
                  <a:lnTo>
                    <a:pt x="45359" y="15493"/>
                  </a:lnTo>
                  <a:lnTo>
                    <a:pt x="46946" y="19853"/>
                  </a:lnTo>
                  <a:lnTo>
                    <a:pt x="46946" y="47242"/>
                  </a:lnTo>
                  <a:lnTo>
                    <a:pt x="48980" y="53466"/>
                  </a:lnTo>
                  <a:lnTo>
                    <a:pt x="47327" y="57757"/>
                  </a:lnTo>
                  <a:lnTo>
                    <a:pt x="47327" y="67308"/>
                  </a:lnTo>
                  <a:lnTo>
                    <a:pt x="55965" y="67308"/>
                  </a:lnTo>
                  <a:lnTo>
                    <a:pt x="55965" y="36320"/>
                  </a:lnTo>
                  <a:lnTo>
                    <a:pt x="48724" y="36320"/>
                  </a:lnTo>
                  <a:lnTo>
                    <a:pt x="48724" y="29588"/>
                  </a:lnTo>
                  <a:lnTo>
                    <a:pt x="55965" y="29588"/>
                  </a:lnTo>
                  <a:lnTo>
                    <a:pt x="55965" y="17186"/>
                  </a:lnTo>
                  <a:lnTo>
                    <a:pt x="53613" y="10688"/>
                  </a:lnTo>
                  <a:lnTo>
                    <a:pt x="50519" y="7872"/>
                  </a:lnTo>
                  <a:close/>
                </a:path>
                <a:path w="56514" h="67945">
                  <a:moveTo>
                    <a:pt x="46946" y="47242"/>
                  </a:moveTo>
                  <a:lnTo>
                    <a:pt x="45254" y="51645"/>
                  </a:lnTo>
                  <a:lnTo>
                    <a:pt x="42565" y="55011"/>
                  </a:lnTo>
                  <a:lnTo>
                    <a:pt x="35199" y="59665"/>
                  </a:lnTo>
                  <a:lnTo>
                    <a:pt x="30819" y="60832"/>
                  </a:lnTo>
                  <a:lnTo>
                    <a:pt x="44804" y="60832"/>
                  </a:lnTo>
                  <a:lnTo>
                    <a:pt x="47284" y="57870"/>
                  </a:lnTo>
                  <a:lnTo>
                    <a:pt x="47180" y="51645"/>
                  </a:lnTo>
                  <a:lnTo>
                    <a:pt x="46946" y="50162"/>
                  </a:lnTo>
                  <a:lnTo>
                    <a:pt x="46946" y="47242"/>
                  </a:lnTo>
                  <a:close/>
                </a:path>
                <a:path w="56514" h="67945">
                  <a:moveTo>
                    <a:pt x="46946" y="47242"/>
                  </a:moveTo>
                  <a:lnTo>
                    <a:pt x="46946" y="50162"/>
                  </a:lnTo>
                  <a:lnTo>
                    <a:pt x="47247" y="52069"/>
                  </a:lnTo>
                  <a:lnTo>
                    <a:pt x="47327" y="57757"/>
                  </a:lnTo>
                  <a:lnTo>
                    <a:pt x="48980" y="53466"/>
                  </a:lnTo>
                  <a:lnTo>
                    <a:pt x="46946" y="47242"/>
                  </a:lnTo>
                  <a:close/>
                </a:path>
                <a:path w="56514" h="67945">
                  <a:moveTo>
                    <a:pt x="55965" y="29588"/>
                  </a:moveTo>
                  <a:lnTo>
                    <a:pt x="48724" y="29588"/>
                  </a:lnTo>
                  <a:lnTo>
                    <a:pt x="48724" y="36320"/>
                  </a:lnTo>
                  <a:lnTo>
                    <a:pt x="55965" y="36320"/>
                  </a:lnTo>
                  <a:lnTo>
                    <a:pt x="55965" y="29588"/>
                  </a:lnTo>
                  <a:close/>
                </a:path>
                <a:path w="56514" h="67945">
                  <a:moveTo>
                    <a:pt x="37550" y="0"/>
                  </a:moveTo>
                  <a:lnTo>
                    <a:pt x="23665" y="0"/>
                  </a:lnTo>
                  <a:lnTo>
                    <a:pt x="18669" y="781"/>
                  </a:lnTo>
                  <a:lnTo>
                    <a:pt x="9186" y="3912"/>
                  </a:lnTo>
                  <a:lnTo>
                    <a:pt x="5122" y="6137"/>
                  </a:lnTo>
                  <a:lnTo>
                    <a:pt x="1733" y="9014"/>
                  </a:lnTo>
                  <a:lnTo>
                    <a:pt x="5798" y="15746"/>
                  </a:lnTo>
                  <a:lnTo>
                    <a:pt x="8509" y="13378"/>
                  </a:lnTo>
                  <a:lnTo>
                    <a:pt x="11811" y="11469"/>
                  </a:lnTo>
                  <a:lnTo>
                    <a:pt x="19601" y="8592"/>
                  </a:lnTo>
                  <a:lnTo>
                    <a:pt x="23704" y="7872"/>
                  </a:lnTo>
                  <a:lnTo>
                    <a:pt x="50519" y="7872"/>
                  </a:lnTo>
                  <a:lnTo>
                    <a:pt x="44217" y="2138"/>
                  </a:lnTo>
                  <a:lnTo>
                    <a:pt x="37550" y="0"/>
                  </a:lnTo>
                  <a:close/>
                </a:path>
              </a:pathLst>
            </a:custGeom>
            <a:solidFill>
              <a:srgbClr val="3734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38073" y="3272195"/>
              <a:ext cx="146810" cy="94866"/>
            </a:xfrm>
            <a:prstGeom prst="rect">
              <a:avLst/>
            </a:prstGeom>
          </p:spPr>
        </p:pic>
      </p:grpSp>
      <p:pic>
        <p:nvPicPr>
          <p:cNvPr id="46" name="object 46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721753" y="3272195"/>
            <a:ext cx="994402" cy="94866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649999" y="3447328"/>
            <a:ext cx="827585" cy="94866"/>
          </a:xfrm>
          <a:prstGeom prst="rect">
            <a:avLst/>
          </a:prstGeom>
        </p:spPr>
      </p:pic>
      <p:sp>
        <p:nvSpPr>
          <p:cNvPr id="48" name="object 48" descr=""/>
          <p:cNvSpPr/>
          <p:nvPr/>
        </p:nvSpPr>
        <p:spPr>
          <a:xfrm>
            <a:off x="2562038" y="3474252"/>
            <a:ext cx="56515" cy="67945"/>
          </a:xfrm>
          <a:custGeom>
            <a:avLst/>
            <a:gdLst/>
            <a:ahLst/>
            <a:cxnLst/>
            <a:rect l="l" t="t" r="r" b="b"/>
            <a:pathLst>
              <a:path w="56514" h="67945">
                <a:moveTo>
                  <a:pt x="46946" y="29588"/>
                </a:moveTo>
                <a:lnTo>
                  <a:pt x="19389" y="29588"/>
                </a:lnTo>
                <a:lnTo>
                  <a:pt x="14330" y="30459"/>
                </a:lnTo>
                <a:lnTo>
                  <a:pt x="6792" y="33929"/>
                </a:lnTo>
                <a:lnTo>
                  <a:pt x="4084" y="36215"/>
                </a:lnTo>
                <a:lnTo>
                  <a:pt x="783" y="41889"/>
                </a:lnTo>
                <a:lnTo>
                  <a:pt x="0" y="44874"/>
                </a:lnTo>
                <a:lnTo>
                  <a:pt x="29" y="52577"/>
                </a:lnTo>
                <a:lnTo>
                  <a:pt x="19346" y="67942"/>
                </a:lnTo>
                <a:lnTo>
                  <a:pt x="30692" y="67942"/>
                </a:lnTo>
                <a:lnTo>
                  <a:pt x="35962" y="66631"/>
                </a:lnTo>
                <a:lnTo>
                  <a:pt x="44343" y="61382"/>
                </a:lnTo>
                <a:lnTo>
                  <a:pt x="44803" y="60832"/>
                </a:lnTo>
                <a:lnTo>
                  <a:pt x="20403" y="60832"/>
                </a:lnTo>
                <a:lnTo>
                  <a:pt x="16256" y="59687"/>
                </a:lnTo>
                <a:lnTo>
                  <a:pt x="10327" y="55115"/>
                </a:lnTo>
                <a:lnTo>
                  <a:pt x="8970" y="52322"/>
                </a:lnTo>
                <a:lnTo>
                  <a:pt x="8848" y="44874"/>
                </a:lnTo>
                <a:lnTo>
                  <a:pt x="10096" y="42036"/>
                </a:lnTo>
                <a:lnTo>
                  <a:pt x="15090" y="37464"/>
                </a:lnTo>
                <a:lnTo>
                  <a:pt x="19558" y="36320"/>
                </a:lnTo>
                <a:lnTo>
                  <a:pt x="46946" y="36320"/>
                </a:lnTo>
                <a:lnTo>
                  <a:pt x="46946" y="29588"/>
                </a:lnTo>
                <a:close/>
              </a:path>
              <a:path w="56514" h="67945">
                <a:moveTo>
                  <a:pt x="50519" y="7872"/>
                </a:moveTo>
                <a:lnTo>
                  <a:pt x="34288" y="7872"/>
                </a:lnTo>
                <a:lnTo>
                  <a:pt x="39008" y="9395"/>
                </a:lnTo>
                <a:lnTo>
                  <a:pt x="45359" y="15494"/>
                </a:lnTo>
                <a:lnTo>
                  <a:pt x="46946" y="19853"/>
                </a:lnTo>
                <a:lnTo>
                  <a:pt x="46946" y="47242"/>
                </a:lnTo>
                <a:lnTo>
                  <a:pt x="48980" y="53467"/>
                </a:lnTo>
                <a:lnTo>
                  <a:pt x="47327" y="57757"/>
                </a:lnTo>
                <a:lnTo>
                  <a:pt x="47327" y="67308"/>
                </a:lnTo>
                <a:lnTo>
                  <a:pt x="55965" y="67308"/>
                </a:lnTo>
                <a:lnTo>
                  <a:pt x="55965" y="36320"/>
                </a:lnTo>
                <a:lnTo>
                  <a:pt x="48724" y="36320"/>
                </a:lnTo>
                <a:lnTo>
                  <a:pt x="48724" y="29588"/>
                </a:lnTo>
                <a:lnTo>
                  <a:pt x="55965" y="29588"/>
                </a:lnTo>
                <a:lnTo>
                  <a:pt x="55965" y="17185"/>
                </a:lnTo>
                <a:lnTo>
                  <a:pt x="53614" y="10688"/>
                </a:lnTo>
                <a:lnTo>
                  <a:pt x="50519" y="7872"/>
                </a:lnTo>
                <a:close/>
              </a:path>
              <a:path w="56514" h="67945">
                <a:moveTo>
                  <a:pt x="46946" y="47242"/>
                </a:moveTo>
                <a:lnTo>
                  <a:pt x="45254" y="51645"/>
                </a:lnTo>
                <a:lnTo>
                  <a:pt x="42565" y="55011"/>
                </a:lnTo>
                <a:lnTo>
                  <a:pt x="35199" y="59665"/>
                </a:lnTo>
                <a:lnTo>
                  <a:pt x="30819" y="60832"/>
                </a:lnTo>
                <a:lnTo>
                  <a:pt x="44803" y="60832"/>
                </a:lnTo>
                <a:lnTo>
                  <a:pt x="47284" y="57870"/>
                </a:lnTo>
                <a:lnTo>
                  <a:pt x="47180" y="51645"/>
                </a:lnTo>
                <a:lnTo>
                  <a:pt x="46946" y="50162"/>
                </a:lnTo>
                <a:lnTo>
                  <a:pt x="46946" y="47242"/>
                </a:lnTo>
                <a:close/>
              </a:path>
              <a:path w="56514" h="67945">
                <a:moveTo>
                  <a:pt x="46946" y="47242"/>
                </a:moveTo>
                <a:lnTo>
                  <a:pt x="46946" y="50162"/>
                </a:lnTo>
                <a:lnTo>
                  <a:pt x="47247" y="52070"/>
                </a:lnTo>
                <a:lnTo>
                  <a:pt x="47327" y="57757"/>
                </a:lnTo>
                <a:lnTo>
                  <a:pt x="48980" y="53467"/>
                </a:lnTo>
                <a:lnTo>
                  <a:pt x="46946" y="47242"/>
                </a:lnTo>
                <a:close/>
              </a:path>
              <a:path w="56514" h="67945">
                <a:moveTo>
                  <a:pt x="55965" y="29588"/>
                </a:moveTo>
                <a:lnTo>
                  <a:pt x="48724" y="29588"/>
                </a:lnTo>
                <a:lnTo>
                  <a:pt x="48724" y="36320"/>
                </a:lnTo>
                <a:lnTo>
                  <a:pt x="55965" y="36320"/>
                </a:lnTo>
                <a:lnTo>
                  <a:pt x="55965" y="29588"/>
                </a:lnTo>
                <a:close/>
              </a:path>
              <a:path w="56514" h="67945">
                <a:moveTo>
                  <a:pt x="37550" y="0"/>
                </a:moveTo>
                <a:lnTo>
                  <a:pt x="23665" y="0"/>
                </a:lnTo>
                <a:lnTo>
                  <a:pt x="18669" y="781"/>
                </a:lnTo>
                <a:lnTo>
                  <a:pt x="9186" y="3912"/>
                </a:lnTo>
                <a:lnTo>
                  <a:pt x="5122" y="6137"/>
                </a:lnTo>
                <a:lnTo>
                  <a:pt x="1733" y="9014"/>
                </a:lnTo>
                <a:lnTo>
                  <a:pt x="5798" y="15746"/>
                </a:lnTo>
                <a:lnTo>
                  <a:pt x="8509" y="13376"/>
                </a:lnTo>
                <a:lnTo>
                  <a:pt x="11811" y="11469"/>
                </a:lnTo>
                <a:lnTo>
                  <a:pt x="19601" y="8592"/>
                </a:lnTo>
                <a:lnTo>
                  <a:pt x="23704" y="7872"/>
                </a:lnTo>
                <a:lnTo>
                  <a:pt x="50519" y="7872"/>
                </a:lnTo>
                <a:lnTo>
                  <a:pt x="44217" y="2138"/>
                </a:lnTo>
                <a:lnTo>
                  <a:pt x="37550" y="0"/>
                </a:lnTo>
                <a:close/>
              </a:path>
            </a:pathLst>
          </a:custGeom>
          <a:solidFill>
            <a:srgbClr val="37343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9" name="object 49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707365" y="3447328"/>
            <a:ext cx="859787" cy="94866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644704" y="3460153"/>
            <a:ext cx="122443" cy="82040"/>
          </a:xfrm>
          <a:prstGeom prst="rect">
            <a:avLst/>
          </a:prstGeom>
        </p:spPr>
      </p:pic>
      <p:sp>
        <p:nvSpPr>
          <p:cNvPr id="51" name="object 51" descr=""/>
          <p:cNvSpPr/>
          <p:nvPr/>
        </p:nvSpPr>
        <p:spPr>
          <a:xfrm>
            <a:off x="5801861" y="3474252"/>
            <a:ext cx="56515" cy="67945"/>
          </a:xfrm>
          <a:custGeom>
            <a:avLst/>
            <a:gdLst/>
            <a:ahLst/>
            <a:cxnLst/>
            <a:rect l="l" t="t" r="r" b="b"/>
            <a:pathLst>
              <a:path w="56514" h="67945">
                <a:moveTo>
                  <a:pt x="46946" y="29588"/>
                </a:moveTo>
                <a:lnTo>
                  <a:pt x="19389" y="29588"/>
                </a:lnTo>
                <a:lnTo>
                  <a:pt x="14330" y="30459"/>
                </a:lnTo>
                <a:lnTo>
                  <a:pt x="6792" y="33929"/>
                </a:lnTo>
                <a:lnTo>
                  <a:pt x="4085" y="36215"/>
                </a:lnTo>
                <a:lnTo>
                  <a:pt x="783" y="41889"/>
                </a:lnTo>
                <a:lnTo>
                  <a:pt x="0" y="44874"/>
                </a:lnTo>
                <a:lnTo>
                  <a:pt x="29" y="52577"/>
                </a:lnTo>
                <a:lnTo>
                  <a:pt x="19346" y="67942"/>
                </a:lnTo>
                <a:lnTo>
                  <a:pt x="30693" y="67942"/>
                </a:lnTo>
                <a:lnTo>
                  <a:pt x="35962" y="66631"/>
                </a:lnTo>
                <a:lnTo>
                  <a:pt x="44343" y="61382"/>
                </a:lnTo>
                <a:lnTo>
                  <a:pt x="44803" y="60832"/>
                </a:lnTo>
                <a:lnTo>
                  <a:pt x="20403" y="60832"/>
                </a:lnTo>
                <a:lnTo>
                  <a:pt x="16257" y="59687"/>
                </a:lnTo>
                <a:lnTo>
                  <a:pt x="10327" y="55115"/>
                </a:lnTo>
                <a:lnTo>
                  <a:pt x="8970" y="52322"/>
                </a:lnTo>
                <a:lnTo>
                  <a:pt x="8848" y="44874"/>
                </a:lnTo>
                <a:lnTo>
                  <a:pt x="10097" y="42036"/>
                </a:lnTo>
                <a:lnTo>
                  <a:pt x="15090" y="37464"/>
                </a:lnTo>
                <a:lnTo>
                  <a:pt x="19558" y="36320"/>
                </a:lnTo>
                <a:lnTo>
                  <a:pt x="46946" y="36320"/>
                </a:lnTo>
                <a:lnTo>
                  <a:pt x="46946" y="29588"/>
                </a:lnTo>
                <a:close/>
              </a:path>
              <a:path w="56514" h="67945">
                <a:moveTo>
                  <a:pt x="50519" y="7872"/>
                </a:moveTo>
                <a:lnTo>
                  <a:pt x="34288" y="7872"/>
                </a:lnTo>
                <a:lnTo>
                  <a:pt x="39009" y="9395"/>
                </a:lnTo>
                <a:lnTo>
                  <a:pt x="45359" y="15494"/>
                </a:lnTo>
                <a:lnTo>
                  <a:pt x="46946" y="19853"/>
                </a:lnTo>
                <a:lnTo>
                  <a:pt x="46946" y="47242"/>
                </a:lnTo>
                <a:lnTo>
                  <a:pt x="48981" y="53467"/>
                </a:lnTo>
                <a:lnTo>
                  <a:pt x="47327" y="57758"/>
                </a:lnTo>
                <a:lnTo>
                  <a:pt x="47327" y="67308"/>
                </a:lnTo>
                <a:lnTo>
                  <a:pt x="55965" y="67308"/>
                </a:lnTo>
                <a:lnTo>
                  <a:pt x="55965" y="36320"/>
                </a:lnTo>
                <a:lnTo>
                  <a:pt x="48724" y="36320"/>
                </a:lnTo>
                <a:lnTo>
                  <a:pt x="48724" y="29588"/>
                </a:lnTo>
                <a:lnTo>
                  <a:pt x="55965" y="29588"/>
                </a:lnTo>
                <a:lnTo>
                  <a:pt x="55965" y="17185"/>
                </a:lnTo>
                <a:lnTo>
                  <a:pt x="53614" y="10688"/>
                </a:lnTo>
                <a:lnTo>
                  <a:pt x="50519" y="7872"/>
                </a:lnTo>
                <a:close/>
              </a:path>
              <a:path w="56514" h="67945">
                <a:moveTo>
                  <a:pt x="46946" y="47242"/>
                </a:moveTo>
                <a:lnTo>
                  <a:pt x="45255" y="51645"/>
                </a:lnTo>
                <a:lnTo>
                  <a:pt x="42565" y="55011"/>
                </a:lnTo>
                <a:lnTo>
                  <a:pt x="35199" y="59665"/>
                </a:lnTo>
                <a:lnTo>
                  <a:pt x="30819" y="60832"/>
                </a:lnTo>
                <a:lnTo>
                  <a:pt x="44803" y="60832"/>
                </a:lnTo>
                <a:lnTo>
                  <a:pt x="47284" y="57870"/>
                </a:lnTo>
                <a:lnTo>
                  <a:pt x="47180" y="51645"/>
                </a:lnTo>
                <a:lnTo>
                  <a:pt x="46946" y="50162"/>
                </a:lnTo>
                <a:lnTo>
                  <a:pt x="46946" y="47242"/>
                </a:lnTo>
                <a:close/>
              </a:path>
              <a:path w="56514" h="67945">
                <a:moveTo>
                  <a:pt x="46946" y="47242"/>
                </a:moveTo>
                <a:lnTo>
                  <a:pt x="46946" y="50162"/>
                </a:lnTo>
                <a:lnTo>
                  <a:pt x="47247" y="52070"/>
                </a:lnTo>
                <a:lnTo>
                  <a:pt x="47327" y="57758"/>
                </a:lnTo>
                <a:lnTo>
                  <a:pt x="48981" y="53467"/>
                </a:lnTo>
                <a:lnTo>
                  <a:pt x="46946" y="47242"/>
                </a:lnTo>
                <a:close/>
              </a:path>
              <a:path w="56514" h="67945">
                <a:moveTo>
                  <a:pt x="55965" y="29588"/>
                </a:moveTo>
                <a:lnTo>
                  <a:pt x="48724" y="29588"/>
                </a:lnTo>
                <a:lnTo>
                  <a:pt x="48724" y="36320"/>
                </a:lnTo>
                <a:lnTo>
                  <a:pt x="55965" y="36320"/>
                </a:lnTo>
                <a:lnTo>
                  <a:pt x="55965" y="29588"/>
                </a:lnTo>
                <a:close/>
              </a:path>
              <a:path w="56514" h="67945">
                <a:moveTo>
                  <a:pt x="37551" y="0"/>
                </a:moveTo>
                <a:lnTo>
                  <a:pt x="23665" y="0"/>
                </a:lnTo>
                <a:lnTo>
                  <a:pt x="18669" y="781"/>
                </a:lnTo>
                <a:lnTo>
                  <a:pt x="9186" y="3912"/>
                </a:lnTo>
                <a:lnTo>
                  <a:pt x="5122" y="6137"/>
                </a:lnTo>
                <a:lnTo>
                  <a:pt x="1734" y="9014"/>
                </a:lnTo>
                <a:lnTo>
                  <a:pt x="5798" y="15746"/>
                </a:lnTo>
                <a:lnTo>
                  <a:pt x="8509" y="13376"/>
                </a:lnTo>
                <a:lnTo>
                  <a:pt x="11811" y="11469"/>
                </a:lnTo>
                <a:lnTo>
                  <a:pt x="19601" y="8592"/>
                </a:lnTo>
                <a:lnTo>
                  <a:pt x="23704" y="7872"/>
                </a:lnTo>
                <a:lnTo>
                  <a:pt x="50519" y="7872"/>
                </a:lnTo>
                <a:lnTo>
                  <a:pt x="44217" y="2138"/>
                </a:lnTo>
                <a:lnTo>
                  <a:pt x="37551" y="0"/>
                </a:lnTo>
                <a:close/>
              </a:path>
            </a:pathLst>
          </a:custGeom>
          <a:solidFill>
            <a:srgbClr val="37343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2" name="object 52" descr=""/>
          <p:cNvGrpSpPr/>
          <p:nvPr/>
        </p:nvGrpSpPr>
        <p:grpSpPr>
          <a:xfrm>
            <a:off x="1649876" y="3272195"/>
            <a:ext cx="5066030" cy="469900"/>
            <a:chOff x="1649876" y="3272195"/>
            <a:chExt cx="5066030" cy="469900"/>
          </a:xfrm>
        </p:grpSpPr>
        <p:pic>
          <p:nvPicPr>
            <p:cNvPr id="53" name="object 5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632518" y="3447328"/>
              <a:ext cx="83369" cy="94866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59460" y="3272195"/>
              <a:ext cx="4083187" cy="469770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49876" y="3622459"/>
              <a:ext cx="885070" cy="94867"/>
            </a:xfrm>
            <a:prstGeom prst="rect">
              <a:avLst/>
            </a:prstGeom>
          </p:spPr>
        </p:pic>
      </p:grpSp>
      <p:grpSp>
        <p:nvGrpSpPr>
          <p:cNvPr id="56" name="object 56" descr=""/>
          <p:cNvGrpSpPr/>
          <p:nvPr/>
        </p:nvGrpSpPr>
        <p:grpSpPr>
          <a:xfrm>
            <a:off x="834897" y="3185967"/>
            <a:ext cx="640080" cy="640080"/>
            <a:chOff x="834897" y="3185967"/>
            <a:chExt cx="640080" cy="640080"/>
          </a:xfrm>
        </p:grpSpPr>
        <p:sp>
          <p:nvSpPr>
            <p:cNvPr id="57" name="object 57" descr=""/>
            <p:cNvSpPr/>
            <p:nvPr/>
          </p:nvSpPr>
          <p:spPr>
            <a:xfrm>
              <a:off x="834897" y="3185967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319916" y="0"/>
                  </a:moveTo>
                  <a:lnTo>
                    <a:pt x="272641" y="3468"/>
                  </a:lnTo>
                  <a:lnTo>
                    <a:pt x="227519" y="13544"/>
                  </a:lnTo>
                  <a:lnTo>
                    <a:pt x="185046" y="29733"/>
                  </a:lnTo>
                  <a:lnTo>
                    <a:pt x="145717" y="51540"/>
                  </a:lnTo>
                  <a:lnTo>
                    <a:pt x="110026" y="78469"/>
                  </a:lnTo>
                  <a:lnTo>
                    <a:pt x="78469" y="110027"/>
                  </a:lnTo>
                  <a:lnTo>
                    <a:pt x="51539" y="145718"/>
                  </a:lnTo>
                  <a:lnTo>
                    <a:pt x="29733" y="185047"/>
                  </a:lnTo>
                  <a:lnTo>
                    <a:pt x="13544" y="227520"/>
                  </a:lnTo>
                  <a:lnTo>
                    <a:pt x="3468" y="272642"/>
                  </a:lnTo>
                  <a:lnTo>
                    <a:pt x="0" y="319918"/>
                  </a:lnTo>
                  <a:lnTo>
                    <a:pt x="3468" y="367193"/>
                  </a:lnTo>
                  <a:lnTo>
                    <a:pt x="13544" y="412315"/>
                  </a:lnTo>
                  <a:lnTo>
                    <a:pt x="29733" y="454788"/>
                  </a:lnTo>
                  <a:lnTo>
                    <a:pt x="51539" y="494117"/>
                  </a:lnTo>
                  <a:lnTo>
                    <a:pt x="78469" y="529808"/>
                  </a:lnTo>
                  <a:lnTo>
                    <a:pt x="110026" y="561366"/>
                  </a:lnTo>
                  <a:lnTo>
                    <a:pt x="145717" y="588295"/>
                  </a:lnTo>
                  <a:lnTo>
                    <a:pt x="185046" y="610102"/>
                  </a:lnTo>
                  <a:lnTo>
                    <a:pt x="227519" y="626291"/>
                  </a:lnTo>
                  <a:lnTo>
                    <a:pt x="272641" y="636367"/>
                  </a:lnTo>
                  <a:lnTo>
                    <a:pt x="319916" y="639836"/>
                  </a:lnTo>
                  <a:lnTo>
                    <a:pt x="367192" y="636367"/>
                  </a:lnTo>
                  <a:lnTo>
                    <a:pt x="412314" y="626291"/>
                  </a:lnTo>
                  <a:lnTo>
                    <a:pt x="454787" y="610102"/>
                  </a:lnTo>
                  <a:lnTo>
                    <a:pt x="494116" y="588295"/>
                  </a:lnTo>
                  <a:lnTo>
                    <a:pt x="529807" y="561366"/>
                  </a:lnTo>
                  <a:lnTo>
                    <a:pt x="561365" y="529808"/>
                  </a:lnTo>
                  <a:lnTo>
                    <a:pt x="588294" y="494117"/>
                  </a:lnTo>
                  <a:lnTo>
                    <a:pt x="610101" y="454788"/>
                  </a:lnTo>
                  <a:lnTo>
                    <a:pt x="626290" y="412315"/>
                  </a:lnTo>
                  <a:lnTo>
                    <a:pt x="636366" y="367193"/>
                  </a:lnTo>
                  <a:lnTo>
                    <a:pt x="639834" y="319918"/>
                  </a:lnTo>
                  <a:lnTo>
                    <a:pt x="636366" y="272642"/>
                  </a:lnTo>
                  <a:lnTo>
                    <a:pt x="626290" y="227520"/>
                  </a:lnTo>
                  <a:lnTo>
                    <a:pt x="610101" y="185047"/>
                  </a:lnTo>
                  <a:lnTo>
                    <a:pt x="588294" y="145718"/>
                  </a:lnTo>
                  <a:lnTo>
                    <a:pt x="561365" y="110027"/>
                  </a:lnTo>
                  <a:lnTo>
                    <a:pt x="529807" y="78469"/>
                  </a:lnTo>
                  <a:lnTo>
                    <a:pt x="494116" y="51540"/>
                  </a:lnTo>
                  <a:lnTo>
                    <a:pt x="454787" y="29733"/>
                  </a:lnTo>
                  <a:lnTo>
                    <a:pt x="412314" y="13544"/>
                  </a:lnTo>
                  <a:lnTo>
                    <a:pt x="367192" y="3468"/>
                  </a:lnTo>
                  <a:lnTo>
                    <a:pt x="319916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83364" y="3397377"/>
              <a:ext cx="342903" cy="217018"/>
            </a:xfrm>
            <a:prstGeom prst="rect">
              <a:avLst/>
            </a:prstGeom>
          </p:spPr>
        </p:pic>
      </p:grpSp>
      <p:grpSp>
        <p:nvGrpSpPr>
          <p:cNvPr id="59" name="object 59" descr=""/>
          <p:cNvGrpSpPr/>
          <p:nvPr/>
        </p:nvGrpSpPr>
        <p:grpSpPr>
          <a:xfrm>
            <a:off x="1658513" y="4047328"/>
            <a:ext cx="669290" cy="95250"/>
            <a:chOff x="1658513" y="4047328"/>
            <a:chExt cx="669290" cy="95250"/>
          </a:xfrm>
        </p:grpSpPr>
        <p:sp>
          <p:nvSpPr>
            <p:cNvPr id="60" name="object 60" descr=""/>
            <p:cNvSpPr/>
            <p:nvPr/>
          </p:nvSpPr>
          <p:spPr>
            <a:xfrm>
              <a:off x="1658505" y="4052668"/>
              <a:ext cx="187325" cy="88900"/>
            </a:xfrm>
            <a:custGeom>
              <a:avLst/>
              <a:gdLst/>
              <a:ahLst/>
              <a:cxnLst/>
              <a:rect l="l" t="t" r="r" b="b"/>
              <a:pathLst>
                <a:path w="187325" h="88900">
                  <a:moveTo>
                    <a:pt x="9398" y="0"/>
                  </a:moveTo>
                  <a:lnTo>
                    <a:pt x="0" y="0"/>
                  </a:lnTo>
                  <a:lnTo>
                    <a:pt x="0" y="88900"/>
                  </a:lnTo>
                  <a:lnTo>
                    <a:pt x="9398" y="88900"/>
                  </a:lnTo>
                  <a:lnTo>
                    <a:pt x="9398" y="0"/>
                  </a:lnTo>
                  <a:close/>
                </a:path>
                <a:path w="187325" h="88900">
                  <a:moveTo>
                    <a:pt x="99517" y="43726"/>
                  </a:moveTo>
                  <a:lnTo>
                    <a:pt x="77495" y="21590"/>
                  </a:lnTo>
                  <a:lnTo>
                    <a:pt x="65646" y="21590"/>
                  </a:lnTo>
                  <a:lnTo>
                    <a:pt x="60096" y="22961"/>
                  </a:lnTo>
                  <a:lnTo>
                    <a:pt x="50787" y="28473"/>
                  </a:lnTo>
                  <a:lnTo>
                    <a:pt x="47396" y="32258"/>
                  </a:lnTo>
                  <a:lnTo>
                    <a:pt x="46685" y="33896"/>
                  </a:lnTo>
                  <a:lnTo>
                    <a:pt x="46685" y="22225"/>
                  </a:lnTo>
                  <a:lnTo>
                    <a:pt x="38049" y="22225"/>
                  </a:lnTo>
                  <a:lnTo>
                    <a:pt x="38049" y="88900"/>
                  </a:lnTo>
                  <a:lnTo>
                    <a:pt x="47066" y="88900"/>
                  </a:lnTo>
                  <a:lnTo>
                    <a:pt x="47066" y="48768"/>
                  </a:lnTo>
                  <a:lnTo>
                    <a:pt x="48018" y="44424"/>
                  </a:lnTo>
                  <a:lnTo>
                    <a:pt x="65684" y="29718"/>
                  </a:lnTo>
                  <a:lnTo>
                    <a:pt x="76784" y="29718"/>
                  </a:lnTo>
                  <a:lnTo>
                    <a:pt x="81711" y="31521"/>
                  </a:lnTo>
                  <a:lnTo>
                    <a:pt x="88734" y="38709"/>
                  </a:lnTo>
                  <a:lnTo>
                    <a:pt x="90398" y="43726"/>
                  </a:lnTo>
                  <a:lnTo>
                    <a:pt x="90500" y="88900"/>
                  </a:lnTo>
                  <a:lnTo>
                    <a:pt x="99517" y="88900"/>
                  </a:lnTo>
                  <a:lnTo>
                    <a:pt x="99517" y="43726"/>
                  </a:lnTo>
                  <a:close/>
                </a:path>
                <a:path w="187325" h="88900">
                  <a:moveTo>
                    <a:pt x="186956" y="43726"/>
                  </a:moveTo>
                  <a:lnTo>
                    <a:pt x="164947" y="21590"/>
                  </a:lnTo>
                  <a:lnTo>
                    <a:pt x="153098" y="21590"/>
                  </a:lnTo>
                  <a:lnTo>
                    <a:pt x="147548" y="22961"/>
                  </a:lnTo>
                  <a:lnTo>
                    <a:pt x="138239" y="28473"/>
                  </a:lnTo>
                  <a:lnTo>
                    <a:pt x="134848" y="32258"/>
                  </a:lnTo>
                  <a:lnTo>
                    <a:pt x="134124" y="33896"/>
                  </a:lnTo>
                  <a:lnTo>
                    <a:pt x="134124" y="22225"/>
                  </a:lnTo>
                  <a:lnTo>
                    <a:pt x="125488" y="22225"/>
                  </a:lnTo>
                  <a:lnTo>
                    <a:pt x="125488" y="88900"/>
                  </a:lnTo>
                  <a:lnTo>
                    <a:pt x="134505" y="88900"/>
                  </a:lnTo>
                  <a:lnTo>
                    <a:pt x="134505" y="48768"/>
                  </a:lnTo>
                  <a:lnTo>
                    <a:pt x="135458" y="44424"/>
                  </a:lnTo>
                  <a:lnTo>
                    <a:pt x="137541" y="40513"/>
                  </a:lnTo>
                  <a:lnTo>
                    <a:pt x="139268" y="37236"/>
                  </a:lnTo>
                  <a:lnTo>
                    <a:pt x="141986" y="34480"/>
                  </a:lnTo>
                  <a:lnTo>
                    <a:pt x="149009" y="30670"/>
                  </a:lnTo>
                  <a:lnTo>
                    <a:pt x="153136" y="29718"/>
                  </a:lnTo>
                  <a:lnTo>
                    <a:pt x="164223" y="29718"/>
                  </a:lnTo>
                  <a:lnTo>
                    <a:pt x="169164" y="31521"/>
                  </a:lnTo>
                  <a:lnTo>
                    <a:pt x="176187" y="38709"/>
                  </a:lnTo>
                  <a:lnTo>
                    <a:pt x="177838" y="43726"/>
                  </a:lnTo>
                  <a:lnTo>
                    <a:pt x="177939" y="88900"/>
                  </a:lnTo>
                  <a:lnTo>
                    <a:pt x="186956" y="88900"/>
                  </a:lnTo>
                  <a:lnTo>
                    <a:pt x="186956" y="43726"/>
                  </a:lnTo>
                  <a:close/>
                </a:path>
              </a:pathLst>
            </a:custGeom>
            <a:solidFill>
              <a:srgbClr val="3734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64763" y="4047328"/>
              <a:ext cx="381016" cy="94867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2265832" y="4074253"/>
              <a:ext cx="61594" cy="67310"/>
            </a:xfrm>
            <a:custGeom>
              <a:avLst/>
              <a:gdLst/>
              <a:ahLst/>
              <a:cxnLst/>
              <a:rect l="l" t="t" r="r" b="b"/>
              <a:pathLst>
                <a:path w="61594" h="67310">
                  <a:moveTo>
                    <a:pt x="8633" y="633"/>
                  </a:moveTo>
                  <a:lnTo>
                    <a:pt x="0" y="633"/>
                  </a:lnTo>
                  <a:lnTo>
                    <a:pt x="0" y="67308"/>
                  </a:lnTo>
                  <a:lnTo>
                    <a:pt x="9014" y="67308"/>
                  </a:lnTo>
                  <a:lnTo>
                    <a:pt x="9014" y="27175"/>
                  </a:lnTo>
                  <a:lnTo>
                    <a:pt x="9968" y="22838"/>
                  </a:lnTo>
                  <a:lnTo>
                    <a:pt x="12041" y="18921"/>
                  </a:lnTo>
                  <a:lnTo>
                    <a:pt x="8633" y="18921"/>
                  </a:lnTo>
                  <a:lnTo>
                    <a:pt x="7236" y="15494"/>
                  </a:lnTo>
                  <a:lnTo>
                    <a:pt x="8633" y="12308"/>
                  </a:lnTo>
                  <a:lnTo>
                    <a:pt x="8633" y="633"/>
                  </a:lnTo>
                  <a:close/>
                </a:path>
                <a:path w="61594" h="67310">
                  <a:moveTo>
                    <a:pt x="55428" y="8125"/>
                  </a:moveTo>
                  <a:lnTo>
                    <a:pt x="38732" y="8125"/>
                  </a:lnTo>
                  <a:lnTo>
                    <a:pt x="43665" y="9925"/>
                  </a:lnTo>
                  <a:lnTo>
                    <a:pt x="50692" y="17120"/>
                  </a:lnTo>
                  <a:lnTo>
                    <a:pt x="52351" y="22139"/>
                  </a:lnTo>
                  <a:lnTo>
                    <a:pt x="52448" y="67308"/>
                  </a:lnTo>
                  <a:lnTo>
                    <a:pt x="61466" y="67308"/>
                  </a:lnTo>
                  <a:lnTo>
                    <a:pt x="61466" y="22139"/>
                  </a:lnTo>
                  <a:lnTo>
                    <a:pt x="60303" y="16804"/>
                  </a:lnTo>
                  <a:lnTo>
                    <a:pt x="55645" y="8337"/>
                  </a:lnTo>
                  <a:lnTo>
                    <a:pt x="55428" y="8125"/>
                  </a:lnTo>
                  <a:close/>
                </a:path>
                <a:path w="61594" h="67310">
                  <a:moveTo>
                    <a:pt x="8633" y="12308"/>
                  </a:moveTo>
                  <a:lnTo>
                    <a:pt x="7236" y="15494"/>
                  </a:lnTo>
                  <a:lnTo>
                    <a:pt x="8633" y="18921"/>
                  </a:lnTo>
                  <a:lnTo>
                    <a:pt x="8633" y="12308"/>
                  </a:lnTo>
                  <a:close/>
                </a:path>
                <a:path w="61594" h="67310">
                  <a:moveTo>
                    <a:pt x="39452" y="0"/>
                  </a:moveTo>
                  <a:lnTo>
                    <a:pt x="27602" y="0"/>
                  </a:lnTo>
                  <a:lnTo>
                    <a:pt x="22053" y="1375"/>
                  </a:lnTo>
                  <a:lnTo>
                    <a:pt x="12740" y="6879"/>
                  </a:lnTo>
                  <a:lnTo>
                    <a:pt x="9353" y="10666"/>
                  </a:lnTo>
                  <a:lnTo>
                    <a:pt x="8633" y="12308"/>
                  </a:lnTo>
                  <a:lnTo>
                    <a:pt x="8633" y="18921"/>
                  </a:lnTo>
                  <a:lnTo>
                    <a:pt x="12041" y="18921"/>
                  </a:lnTo>
                  <a:lnTo>
                    <a:pt x="13778" y="15641"/>
                  </a:lnTo>
                  <a:lnTo>
                    <a:pt x="16488" y="12887"/>
                  </a:lnTo>
                  <a:lnTo>
                    <a:pt x="23515" y="9079"/>
                  </a:lnTo>
                  <a:lnTo>
                    <a:pt x="27641" y="8125"/>
                  </a:lnTo>
                  <a:lnTo>
                    <a:pt x="55428" y="8125"/>
                  </a:lnTo>
                  <a:lnTo>
                    <a:pt x="52426" y="5184"/>
                  </a:lnTo>
                  <a:lnTo>
                    <a:pt x="44215" y="1036"/>
                  </a:lnTo>
                  <a:lnTo>
                    <a:pt x="39452" y="0"/>
                  </a:lnTo>
                  <a:close/>
                </a:path>
              </a:pathLst>
            </a:custGeom>
            <a:solidFill>
              <a:srgbClr val="37343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 descr=""/>
          <p:cNvGrpSpPr/>
          <p:nvPr/>
        </p:nvGrpSpPr>
        <p:grpSpPr>
          <a:xfrm>
            <a:off x="2417609" y="4047328"/>
            <a:ext cx="230504" cy="95250"/>
            <a:chOff x="2417609" y="4047328"/>
            <a:chExt cx="230504" cy="95250"/>
          </a:xfrm>
        </p:grpSpPr>
        <p:sp>
          <p:nvSpPr>
            <p:cNvPr id="64" name="object 64" descr=""/>
            <p:cNvSpPr/>
            <p:nvPr/>
          </p:nvSpPr>
          <p:spPr>
            <a:xfrm>
              <a:off x="2417597" y="4074258"/>
              <a:ext cx="144145" cy="67945"/>
            </a:xfrm>
            <a:custGeom>
              <a:avLst/>
              <a:gdLst/>
              <a:ahLst/>
              <a:cxnLst/>
              <a:rect l="l" t="t" r="r" b="b"/>
              <a:pathLst>
                <a:path w="144144" h="67945">
                  <a:moveTo>
                    <a:pt x="55968" y="17183"/>
                  </a:moveTo>
                  <a:lnTo>
                    <a:pt x="53619" y="10693"/>
                  </a:lnTo>
                  <a:lnTo>
                    <a:pt x="50520" y="7874"/>
                  </a:lnTo>
                  <a:lnTo>
                    <a:pt x="44221" y="2133"/>
                  </a:lnTo>
                  <a:lnTo>
                    <a:pt x="37553" y="0"/>
                  </a:lnTo>
                  <a:lnTo>
                    <a:pt x="23672" y="0"/>
                  </a:lnTo>
                  <a:lnTo>
                    <a:pt x="18669" y="787"/>
                  </a:lnTo>
                  <a:lnTo>
                    <a:pt x="9194" y="3911"/>
                  </a:lnTo>
                  <a:lnTo>
                    <a:pt x="5130" y="6134"/>
                  </a:lnTo>
                  <a:lnTo>
                    <a:pt x="1739" y="9017"/>
                  </a:lnTo>
                  <a:lnTo>
                    <a:pt x="5803" y="15748"/>
                  </a:lnTo>
                  <a:lnTo>
                    <a:pt x="8521" y="13373"/>
                  </a:lnTo>
                  <a:lnTo>
                    <a:pt x="11811" y="11468"/>
                  </a:lnTo>
                  <a:lnTo>
                    <a:pt x="19608" y="8597"/>
                  </a:lnTo>
                  <a:lnTo>
                    <a:pt x="23710" y="7874"/>
                  </a:lnTo>
                  <a:lnTo>
                    <a:pt x="34290" y="7874"/>
                  </a:lnTo>
                  <a:lnTo>
                    <a:pt x="39014" y="9398"/>
                  </a:lnTo>
                  <a:lnTo>
                    <a:pt x="45364" y="15494"/>
                  </a:lnTo>
                  <a:lnTo>
                    <a:pt x="46951" y="19850"/>
                  </a:lnTo>
                  <a:lnTo>
                    <a:pt x="46951" y="29591"/>
                  </a:lnTo>
                  <a:lnTo>
                    <a:pt x="46951" y="36322"/>
                  </a:lnTo>
                  <a:lnTo>
                    <a:pt x="46951" y="47244"/>
                  </a:lnTo>
                  <a:lnTo>
                    <a:pt x="45262" y="51650"/>
                  </a:lnTo>
                  <a:lnTo>
                    <a:pt x="42570" y="55016"/>
                  </a:lnTo>
                  <a:lnTo>
                    <a:pt x="35204" y="59664"/>
                  </a:lnTo>
                  <a:lnTo>
                    <a:pt x="30822" y="60833"/>
                  </a:lnTo>
                  <a:lnTo>
                    <a:pt x="20408" y="60833"/>
                  </a:lnTo>
                  <a:lnTo>
                    <a:pt x="16268" y="59690"/>
                  </a:lnTo>
                  <a:lnTo>
                    <a:pt x="10337" y="55118"/>
                  </a:lnTo>
                  <a:lnTo>
                    <a:pt x="8978" y="52324"/>
                  </a:lnTo>
                  <a:lnTo>
                    <a:pt x="8851" y="44869"/>
                  </a:lnTo>
                  <a:lnTo>
                    <a:pt x="10109" y="42037"/>
                  </a:lnTo>
                  <a:lnTo>
                    <a:pt x="15100" y="37465"/>
                  </a:lnTo>
                  <a:lnTo>
                    <a:pt x="19570" y="36322"/>
                  </a:lnTo>
                  <a:lnTo>
                    <a:pt x="46951" y="36322"/>
                  </a:lnTo>
                  <a:lnTo>
                    <a:pt x="46951" y="29591"/>
                  </a:lnTo>
                  <a:lnTo>
                    <a:pt x="19392" y="29591"/>
                  </a:lnTo>
                  <a:lnTo>
                    <a:pt x="14338" y="30467"/>
                  </a:lnTo>
                  <a:lnTo>
                    <a:pt x="6794" y="33934"/>
                  </a:lnTo>
                  <a:lnTo>
                    <a:pt x="4089" y="36220"/>
                  </a:lnTo>
                  <a:lnTo>
                    <a:pt x="787" y="41884"/>
                  </a:lnTo>
                  <a:lnTo>
                    <a:pt x="0" y="44869"/>
                  </a:lnTo>
                  <a:lnTo>
                    <a:pt x="38" y="52578"/>
                  </a:lnTo>
                  <a:lnTo>
                    <a:pt x="19354" y="67945"/>
                  </a:lnTo>
                  <a:lnTo>
                    <a:pt x="30695" y="67945"/>
                  </a:lnTo>
                  <a:lnTo>
                    <a:pt x="35966" y="66636"/>
                  </a:lnTo>
                  <a:lnTo>
                    <a:pt x="44348" y="61379"/>
                  </a:lnTo>
                  <a:lnTo>
                    <a:pt x="44805" y="60833"/>
                  </a:lnTo>
                  <a:lnTo>
                    <a:pt x="47294" y="57873"/>
                  </a:lnTo>
                  <a:lnTo>
                    <a:pt x="47193" y="51676"/>
                  </a:lnTo>
                  <a:lnTo>
                    <a:pt x="47256" y="52070"/>
                  </a:lnTo>
                  <a:lnTo>
                    <a:pt x="47332" y="57759"/>
                  </a:lnTo>
                  <a:lnTo>
                    <a:pt x="47332" y="67310"/>
                  </a:lnTo>
                  <a:lnTo>
                    <a:pt x="55968" y="67310"/>
                  </a:lnTo>
                  <a:lnTo>
                    <a:pt x="55968" y="36322"/>
                  </a:lnTo>
                  <a:lnTo>
                    <a:pt x="55968" y="29591"/>
                  </a:lnTo>
                  <a:lnTo>
                    <a:pt x="55968" y="17183"/>
                  </a:lnTo>
                  <a:close/>
                </a:path>
                <a:path w="144144" h="67945">
                  <a:moveTo>
                    <a:pt x="143548" y="22136"/>
                  </a:moveTo>
                  <a:lnTo>
                    <a:pt x="121526" y="0"/>
                  </a:lnTo>
                  <a:lnTo>
                    <a:pt x="109677" y="0"/>
                  </a:lnTo>
                  <a:lnTo>
                    <a:pt x="104127" y="1371"/>
                  </a:lnTo>
                  <a:lnTo>
                    <a:pt x="94818" y="6883"/>
                  </a:lnTo>
                  <a:lnTo>
                    <a:pt x="91427" y="10668"/>
                  </a:lnTo>
                  <a:lnTo>
                    <a:pt x="90716" y="12306"/>
                  </a:lnTo>
                  <a:lnTo>
                    <a:pt x="90716" y="635"/>
                  </a:lnTo>
                  <a:lnTo>
                    <a:pt x="82080" y="635"/>
                  </a:lnTo>
                  <a:lnTo>
                    <a:pt x="82080" y="67310"/>
                  </a:lnTo>
                  <a:lnTo>
                    <a:pt x="91097" y="67310"/>
                  </a:lnTo>
                  <a:lnTo>
                    <a:pt x="91097" y="27178"/>
                  </a:lnTo>
                  <a:lnTo>
                    <a:pt x="92049" y="22834"/>
                  </a:lnTo>
                  <a:lnTo>
                    <a:pt x="109715" y="8128"/>
                  </a:lnTo>
                  <a:lnTo>
                    <a:pt x="120815" y="8128"/>
                  </a:lnTo>
                  <a:lnTo>
                    <a:pt x="125742" y="9931"/>
                  </a:lnTo>
                  <a:lnTo>
                    <a:pt x="132765" y="17119"/>
                  </a:lnTo>
                  <a:lnTo>
                    <a:pt x="134429" y="22136"/>
                  </a:lnTo>
                  <a:lnTo>
                    <a:pt x="134531" y="67310"/>
                  </a:lnTo>
                  <a:lnTo>
                    <a:pt x="143548" y="67310"/>
                  </a:lnTo>
                  <a:lnTo>
                    <a:pt x="143548" y="22136"/>
                  </a:lnTo>
                  <a:close/>
                </a:path>
              </a:pathLst>
            </a:custGeom>
            <a:solidFill>
              <a:srgbClr val="3734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580520" y="4047328"/>
              <a:ext cx="67567" cy="94867"/>
            </a:xfrm>
            <a:prstGeom prst="rect">
              <a:avLst/>
            </a:prstGeom>
          </p:spPr>
        </p:pic>
      </p:grpSp>
      <p:grpSp>
        <p:nvGrpSpPr>
          <p:cNvPr id="66" name="object 66" descr=""/>
          <p:cNvGrpSpPr/>
          <p:nvPr/>
        </p:nvGrpSpPr>
        <p:grpSpPr>
          <a:xfrm>
            <a:off x="3445196" y="4047328"/>
            <a:ext cx="567690" cy="95250"/>
            <a:chOff x="3445196" y="4047328"/>
            <a:chExt cx="567690" cy="95250"/>
          </a:xfrm>
        </p:grpSpPr>
        <p:pic>
          <p:nvPicPr>
            <p:cNvPr id="67" name="object 67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445196" y="4047328"/>
              <a:ext cx="281009" cy="94867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3752308" y="4074887"/>
              <a:ext cx="60960" cy="67310"/>
            </a:xfrm>
            <a:custGeom>
              <a:avLst/>
              <a:gdLst/>
              <a:ahLst/>
              <a:cxnLst/>
              <a:rect l="l" t="t" r="r" b="b"/>
              <a:pathLst>
                <a:path w="60960" h="67310">
                  <a:moveTo>
                    <a:pt x="9018" y="0"/>
                  </a:moveTo>
                  <a:lnTo>
                    <a:pt x="0" y="0"/>
                  </a:lnTo>
                  <a:lnTo>
                    <a:pt x="0" y="45086"/>
                  </a:lnTo>
                  <a:lnTo>
                    <a:pt x="22520" y="67308"/>
                  </a:lnTo>
                  <a:lnTo>
                    <a:pt x="34121" y="67308"/>
                  </a:lnTo>
                  <a:lnTo>
                    <a:pt x="39307" y="65933"/>
                  </a:lnTo>
                  <a:lnTo>
                    <a:pt x="48196" y="60429"/>
                  </a:lnTo>
                  <a:lnTo>
                    <a:pt x="49263" y="59183"/>
                  </a:lnTo>
                  <a:lnTo>
                    <a:pt x="22734" y="59183"/>
                  </a:lnTo>
                  <a:lnTo>
                    <a:pt x="17801" y="57383"/>
                  </a:lnTo>
                  <a:lnTo>
                    <a:pt x="10774" y="50186"/>
                  </a:lnTo>
                  <a:lnTo>
                    <a:pt x="9102" y="45086"/>
                  </a:lnTo>
                  <a:lnTo>
                    <a:pt x="9018" y="0"/>
                  </a:lnTo>
                  <a:close/>
                </a:path>
                <a:path w="60960" h="67310">
                  <a:moveTo>
                    <a:pt x="60833" y="48387"/>
                  </a:moveTo>
                  <a:lnTo>
                    <a:pt x="52195" y="48387"/>
                  </a:lnTo>
                  <a:lnTo>
                    <a:pt x="53592" y="51687"/>
                  </a:lnTo>
                  <a:lnTo>
                    <a:pt x="52195" y="54928"/>
                  </a:lnTo>
                  <a:lnTo>
                    <a:pt x="52195" y="66675"/>
                  </a:lnTo>
                  <a:lnTo>
                    <a:pt x="60833" y="66675"/>
                  </a:lnTo>
                  <a:lnTo>
                    <a:pt x="60833" y="48387"/>
                  </a:lnTo>
                  <a:close/>
                </a:path>
                <a:path w="60960" h="67310">
                  <a:moveTo>
                    <a:pt x="60833" y="0"/>
                  </a:moveTo>
                  <a:lnTo>
                    <a:pt x="51818" y="0"/>
                  </a:lnTo>
                  <a:lnTo>
                    <a:pt x="51818" y="40006"/>
                  </a:lnTo>
                  <a:lnTo>
                    <a:pt x="50907" y="44366"/>
                  </a:lnTo>
                  <a:lnTo>
                    <a:pt x="47264" y="51644"/>
                  </a:lnTo>
                  <a:lnTo>
                    <a:pt x="44639" y="54420"/>
                  </a:lnTo>
                  <a:lnTo>
                    <a:pt x="37781" y="58229"/>
                  </a:lnTo>
                  <a:lnTo>
                    <a:pt x="33738" y="59183"/>
                  </a:lnTo>
                  <a:lnTo>
                    <a:pt x="49263" y="59183"/>
                  </a:lnTo>
                  <a:lnTo>
                    <a:pt x="51475" y="56598"/>
                  </a:lnTo>
                  <a:lnTo>
                    <a:pt x="52195" y="54928"/>
                  </a:lnTo>
                  <a:lnTo>
                    <a:pt x="52195" y="48387"/>
                  </a:lnTo>
                  <a:lnTo>
                    <a:pt x="60833" y="48387"/>
                  </a:lnTo>
                  <a:lnTo>
                    <a:pt x="60833" y="0"/>
                  </a:lnTo>
                  <a:close/>
                </a:path>
                <a:path w="60960" h="67310">
                  <a:moveTo>
                    <a:pt x="52195" y="48387"/>
                  </a:moveTo>
                  <a:lnTo>
                    <a:pt x="52195" y="54928"/>
                  </a:lnTo>
                  <a:lnTo>
                    <a:pt x="53592" y="51687"/>
                  </a:lnTo>
                  <a:lnTo>
                    <a:pt x="52195" y="48387"/>
                  </a:lnTo>
                  <a:close/>
                </a:path>
              </a:pathLst>
            </a:custGeom>
            <a:solidFill>
              <a:srgbClr val="3734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33153" y="4060155"/>
              <a:ext cx="179212" cy="82040"/>
            </a:xfrm>
            <a:prstGeom prst="rect">
              <a:avLst/>
            </a:prstGeom>
          </p:spPr>
        </p:pic>
      </p:grpSp>
      <p:sp>
        <p:nvSpPr>
          <p:cNvPr id="70" name="object 70" descr=""/>
          <p:cNvSpPr/>
          <p:nvPr/>
        </p:nvSpPr>
        <p:spPr>
          <a:xfrm>
            <a:off x="4094506" y="4074253"/>
            <a:ext cx="13970" cy="67945"/>
          </a:xfrm>
          <a:custGeom>
            <a:avLst/>
            <a:gdLst/>
            <a:ahLst/>
            <a:cxnLst/>
            <a:rect l="l" t="t" r="r" b="b"/>
            <a:pathLst>
              <a:path w="13970" h="67945">
                <a:moveTo>
                  <a:pt x="8592" y="0"/>
                </a:moveTo>
                <a:lnTo>
                  <a:pt x="4867" y="0"/>
                </a:lnTo>
                <a:lnTo>
                  <a:pt x="3279" y="633"/>
                </a:lnTo>
                <a:lnTo>
                  <a:pt x="655" y="3175"/>
                </a:lnTo>
                <a:lnTo>
                  <a:pt x="0" y="4823"/>
                </a:lnTo>
                <a:lnTo>
                  <a:pt x="0" y="8804"/>
                </a:lnTo>
                <a:lnTo>
                  <a:pt x="655" y="10454"/>
                </a:lnTo>
                <a:lnTo>
                  <a:pt x="3279" y="13164"/>
                </a:lnTo>
                <a:lnTo>
                  <a:pt x="4867" y="13841"/>
                </a:lnTo>
                <a:lnTo>
                  <a:pt x="8592" y="13841"/>
                </a:lnTo>
                <a:lnTo>
                  <a:pt x="10180" y="13164"/>
                </a:lnTo>
                <a:lnTo>
                  <a:pt x="12805" y="10454"/>
                </a:lnTo>
                <a:lnTo>
                  <a:pt x="13460" y="8804"/>
                </a:lnTo>
                <a:lnTo>
                  <a:pt x="13460" y="4823"/>
                </a:lnTo>
                <a:lnTo>
                  <a:pt x="12805" y="3175"/>
                </a:lnTo>
                <a:lnTo>
                  <a:pt x="10180" y="633"/>
                </a:lnTo>
                <a:lnTo>
                  <a:pt x="8592" y="0"/>
                </a:lnTo>
                <a:close/>
              </a:path>
              <a:path w="13970" h="67945">
                <a:moveTo>
                  <a:pt x="8592" y="54100"/>
                </a:moveTo>
                <a:lnTo>
                  <a:pt x="4867" y="54100"/>
                </a:lnTo>
                <a:lnTo>
                  <a:pt x="3279" y="54734"/>
                </a:lnTo>
                <a:lnTo>
                  <a:pt x="655" y="57275"/>
                </a:lnTo>
                <a:lnTo>
                  <a:pt x="0" y="58927"/>
                </a:lnTo>
                <a:lnTo>
                  <a:pt x="0" y="62905"/>
                </a:lnTo>
                <a:lnTo>
                  <a:pt x="655" y="64557"/>
                </a:lnTo>
                <a:lnTo>
                  <a:pt x="3279" y="67265"/>
                </a:lnTo>
                <a:lnTo>
                  <a:pt x="4867" y="67942"/>
                </a:lnTo>
                <a:lnTo>
                  <a:pt x="8592" y="67942"/>
                </a:lnTo>
                <a:lnTo>
                  <a:pt x="10180" y="67265"/>
                </a:lnTo>
                <a:lnTo>
                  <a:pt x="12805" y="64557"/>
                </a:lnTo>
                <a:lnTo>
                  <a:pt x="13460" y="62905"/>
                </a:lnTo>
                <a:lnTo>
                  <a:pt x="13460" y="58927"/>
                </a:lnTo>
                <a:lnTo>
                  <a:pt x="12805" y="57275"/>
                </a:lnTo>
                <a:lnTo>
                  <a:pt x="10180" y="54734"/>
                </a:lnTo>
                <a:lnTo>
                  <a:pt x="8592" y="54100"/>
                </a:lnTo>
                <a:close/>
              </a:path>
            </a:pathLst>
          </a:custGeom>
          <a:solidFill>
            <a:srgbClr val="37343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1" name="object 71" descr=""/>
          <p:cNvGrpSpPr/>
          <p:nvPr/>
        </p:nvGrpSpPr>
        <p:grpSpPr>
          <a:xfrm>
            <a:off x="5138851" y="4046692"/>
            <a:ext cx="323215" cy="95885"/>
            <a:chOff x="5138851" y="4046692"/>
            <a:chExt cx="323215" cy="95885"/>
          </a:xfrm>
        </p:grpSpPr>
        <p:pic>
          <p:nvPicPr>
            <p:cNvPr id="72" name="object 7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138851" y="4046692"/>
              <a:ext cx="241597" cy="95503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5400460" y="4074253"/>
              <a:ext cx="61594" cy="67310"/>
            </a:xfrm>
            <a:custGeom>
              <a:avLst/>
              <a:gdLst/>
              <a:ahLst/>
              <a:cxnLst/>
              <a:rect l="l" t="t" r="r" b="b"/>
              <a:pathLst>
                <a:path w="61595" h="67310">
                  <a:moveTo>
                    <a:pt x="8633" y="633"/>
                  </a:moveTo>
                  <a:lnTo>
                    <a:pt x="0" y="633"/>
                  </a:lnTo>
                  <a:lnTo>
                    <a:pt x="0" y="67308"/>
                  </a:lnTo>
                  <a:lnTo>
                    <a:pt x="9014" y="67308"/>
                  </a:lnTo>
                  <a:lnTo>
                    <a:pt x="9014" y="27175"/>
                  </a:lnTo>
                  <a:lnTo>
                    <a:pt x="9968" y="22838"/>
                  </a:lnTo>
                  <a:lnTo>
                    <a:pt x="12041" y="18921"/>
                  </a:lnTo>
                  <a:lnTo>
                    <a:pt x="8633" y="18921"/>
                  </a:lnTo>
                  <a:lnTo>
                    <a:pt x="7236" y="15494"/>
                  </a:lnTo>
                  <a:lnTo>
                    <a:pt x="8633" y="12308"/>
                  </a:lnTo>
                  <a:lnTo>
                    <a:pt x="8633" y="633"/>
                  </a:lnTo>
                  <a:close/>
                </a:path>
                <a:path w="61595" h="67310">
                  <a:moveTo>
                    <a:pt x="55428" y="8125"/>
                  </a:moveTo>
                  <a:lnTo>
                    <a:pt x="38732" y="8125"/>
                  </a:lnTo>
                  <a:lnTo>
                    <a:pt x="43665" y="9925"/>
                  </a:lnTo>
                  <a:lnTo>
                    <a:pt x="50692" y="17120"/>
                  </a:lnTo>
                  <a:lnTo>
                    <a:pt x="52351" y="22139"/>
                  </a:lnTo>
                  <a:lnTo>
                    <a:pt x="52448" y="67308"/>
                  </a:lnTo>
                  <a:lnTo>
                    <a:pt x="61466" y="67308"/>
                  </a:lnTo>
                  <a:lnTo>
                    <a:pt x="61466" y="22139"/>
                  </a:lnTo>
                  <a:lnTo>
                    <a:pt x="60303" y="16804"/>
                  </a:lnTo>
                  <a:lnTo>
                    <a:pt x="55645" y="8337"/>
                  </a:lnTo>
                  <a:lnTo>
                    <a:pt x="55428" y="8125"/>
                  </a:lnTo>
                  <a:close/>
                </a:path>
                <a:path w="61595" h="67310">
                  <a:moveTo>
                    <a:pt x="8633" y="12308"/>
                  </a:moveTo>
                  <a:lnTo>
                    <a:pt x="7236" y="15494"/>
                  </a:lnTo>
                  <a:lnTo>
                    <a:pt x="8633" y="18921"/>
                  </a:lnTo>
                  <a:lnTo>
                    <a:pt x="8633" y="12308"/>
                  </a:lnTo>
                  <a:close/>
                </a:path>
                <a:path w="61595" h="67310">
                  <a:moveTo>
                    <a:pt x="39452" y="0"/>
                  </a:moveTo>
                  <a:lnTo>
                    <a:pt x="27602" y="0"/>
                  </a:lnTo>
                  <a:lnTo>
                    <a:pt x="22053" y="1375"/>
                  </a:lnTo>
                  <a:lnTo>
                    <a:pt x="12740" y="6879"/>
                  </a:lnTo>
                  <a:lnTo>
                    <a:pt x="9353" y="10666"/>
                  </a:lnTo>
                  <a:lnTo>
                    <a:pt x="8633" y="12308"/>
                  </a:lnTo>
                  <a:lnTo>
                    <a:pt x="8633" y="18921"/>
                  </a:lnTo>
                  <a:lnTo>
                    <a:pt x="12041" y="18921"/>
                  </a:lnTo>
                  <a:lnTo>
                    <a:pt x="13778" y="15641"/>
                  </a:lnTo>
                  <a:lnTo>
                    <a:pt x="16488" y="12887"/>
                  </a:lnTo>
                  <a:lnTo>
                    <a:pt x="23515" y="9079"/>
                  </a:lnTo>
                  <a:lnTo>
                    <a:pt x="27641" y="8125"/>
                  </a:lnTo>
                  <a:lnTo>
                    <a:pt x="55428" y="8125"/>
                  </a:lnTo>
                  <a:lnTo>
                    <a:pt x="52426" y="5184"/>
                  </a:lnTo>
                  <a:lnTo>
                    <a:pt x="44215" y="1036"/>
                  </a:lnTo>
                  <a:lnTo>
                    <a:pt x="39452" y="0"/>
                  </a:lnTo>
                  <a:close/>
                </a:path>
              </a:pathLst>
            </a:custGeom>
            <a:solidFill>
              <a:srgbClr val="37343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4" name="object 74" descr=""/>
          <p:cNvGrpSpPr/>
          <p:nvPr/>
        </p:nvGrpSpPr>
        <p:grpSpPr>
          <a:xfrm>
            <a:off x="5551175" y="4047328"/>
            <a:ext cx="374015" cy="95250"/>
            <a:chOff x="5551175" y="4047328"/>
            <a:chExt cx="374015" cy="95250"/>
          </a:xfrm>
        </p:grpSpPr>
        <p:pic>
          <p:nvPicPr>
            <p:cNvPr id="75" name="object 75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551175" y="4047328"/>
              <a:ext cx="67567" cy="94867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645484" y="4047328"/>
              <a:ext cx="279557" cy="94867"/>
            </a:xfrm>
            <a:prstGeom prst="rect">
              <a:avLst/>
            </a:prstGeom>
          </p:spPr>
        </p:pic>
      </p:grpSp>
      <p:grpSp>
        <p:nvGrpSpPr>
          <p:cNvPr id="77" name="object 77" descr=""/>
          <p:cNvGrpSpPr/>
          <p:nvPr/>
        </p:nvGrpSpPr>
        <p:grpSpPr>
          <a:xfrm>
            <a:off x="1647334" y="4047328"/>
            <a:ext cx="5067935" cy="620395"/>
            <a:chOff x="1647334" y="4047328"/>
            <a:chExt cx="5067935" cy="620395"/>
          </a:xfrm>
        </p:grpSpPr>
        <p:sp>
          <p:nvSpPr>
            <p:cNvPr id="78" name="object 78" descr=""/>
            <p:cNvSpPr/>
            <p:nvPr/>
          </p:nvSpPr>
          <p:spPr>
            <a:xfrm>
              <a:off x="6010986" y="4047334"/>
              <a:ext cx="187325" cy="94615"/>
            </a:xfrm>
            <a:custGeom>
              <a:avLst/>
              <a:gdLst/>
              <a:ahLst/>
              <a:cxnLst/>
              <a:rect l="l" t="t" r="r" b="b"/>
              <a:pathLst>
                <a:path w="187325" h="94614">
                  <a:moveTo>
                    <a:pt x="11049" y="27559"/>
                  </a:moveTo>
                  <a:lnTo>
                    <a:pt x="2032" y="27559"/>
                  </a:lnTo>
                  <a:lnTo>
                    <a:pt x="2159" y="94234"/>
                  </a:lnTo>
                  <a:lnTo>
                    <a:pt x="11049" y="94234"/>
                  </a:lnTo>
                  <a:lnTo>
                    <a:pt x="11049" y="27559"/>
                  </a:lnTo>
                  <a:close/>
                </a:path>
                <a:path w="187325" h="94614">
                  <a:moveTo>
                    <a:pt x="13208" y="4445"/>
                  </a:moveTo>
                  <a:lnTo>
                    <a:pt x="12573" y="2959"/>
                  </a:lnTo>
                  <a:lnTo>
                    <a:pt x="10033" y="596"/>
                  </a:lnTo>
                  <a:lnTo>
                    <a:pt x="8470" y="0"/>
                  </a:lnTo>
                  <a:lnTo>
                    <a:pt x="4737" y="0"/>
                  </a:lnTo>
                  <a:lnTo>
                    <a:pt x="3175" y="609"/>
                  </a:lnTo>
                  <a:lnTo>
                    <a:pt x="635" y="3073"/>
                  </a:lnTo>
                  <a:lnTo>
                    <a:pt x="50" y="4445"/>
                  </a:lnTo>
                  <a:lnTo>
                    <a:pt x="0" y="8128"/>
                  </a:lnTo>
                  <a:lnTo>
                    <a:pt x="635" y="9652"/>
                  </a:lnTo>
                  <a:lnTo>
                    <a:pt x="3175" y="12192"/>
                  </a:lnTo>
                  <a:lnTo>
                    <a:pt x="4737" y="12827"/>
                  </a:lnTo>
                  <a:lnTo>
                    <a:pt x="8547" y="12827"/>
                  </a:lnTo>
                  <a:lnTo>
                    <a:pt x="10134" y="12192"/>
                  </a:lnTo>
                  <a:lnTo>
                    <a:pt x="12598" y="9652"/>
                  </a:lnTo>
                  <a:lnTo>
                    <a:pt x="13195" y="8128"/>
                  </a:lnTo>
                  <a:lnTo>
                    <a:pt x="13208" y="4445"/>
                  </a:lnTo>
                  <a:close/>
                </a:path>
                <a:path w="187325" h="94614">
                  <a:moveTo>
                    <a:pt x="99263" y="49060"/>
                  </a:moveTo>
                  <a:lnTo>
                    <a:pt x="77241" y="26924"/>
                  </a:lnTo>
                  <a:lnTo>
                    <a:pt x="65392" y="26924"/>
                  </a:lnTo>
                  <a:lnTo>
                    <a:pt x="59842" y="28295"/>
                  </a:lnTo>
                  <a:lnTo>
                    <a:pt x="50533" y="33807"/>
                  </a:lnTo>
                  <a:lnTo>
                    <a:pt x="47142" y="37592"/>
                  </a:lnTo>
                  <a:lnTo>
                    <a:pt x="46431" y="39230"/>
                  </a:lnTo>
                  <a:lnTo>
                    <a:pt x="46431" y="27559"/>
                  </a:lnTo>
                  <a:lnTo>
                    <a:pt x="37795" y="27559"/>
                  </a:lnTo>
                  <a:lnTo>
                    <a:pt x="37795" y="94234"/>
                  </a:lnTo>
                  <a:lnTo>
                    <a:pt x="46812" y="94234"/>
                  </a:lnTo>
                  <a:lnTo>
                    <a:pt x="46812" y="54102"/>
                  </a:lnTo>
                  <a:lnTo>
                    <a:pt x="47764" y="49758"/>
                  </a:lnTo>
                  <a:lnTo>
                    <a:pt x="65430" y="35052"/>
                  </a:lnTo>
                  <a:lnTo>
                    <a:pt x="76530" y="35052"/>
                  </a:lnTo>
                  <a:lnTo>
                    <a:pt x="81457" y="36855"/>
                  </a:lnTo>
                  <a:lnTo>
                    <a:pt x="88480" y="44043"/>
                  </a:lnTo>
                  <a:lnTo>
                    <a:pt x="90144" y="49060"/>
                  </a:lnTo>
                  <a:lnTo>
                    <a:pt x="90246" y="94234"/>
                  </a:lnTo>
                  <a:lnTo>
                    <a:pt x="99263" y="94234"/>
                  </a:lnTo>
                  <a:lnTo>
                    <a:pt x="99263" y="49060"/>
                  </a:lnTo>
                  <a:close/>
                </a:path>
                <a:path w="187325" h="94614">
                  <a:moveTo>
                    <a:pt x="186702" y="49060"/>
                  </a:moveTo>
                  <a:lnTo>
                    <a:pt x="164693" y="26924"/>
                  </a:lnTo>
                  <a:lnTo>
                    <a:pt x="152844" y="26924"/>
                  </a:lnTo>
                  <a:lnTo>
                    <a:pt x="147294" y="28295"/>
                  </a:lnTo>
                  <a:lnTo>
                    <a:pt x="137985" y="33807"/>
                  </a:lnTo>
                  <a:lnTo>
                    <a:pt x="134594" y="37592"/>
                  </a:lnTo>
                  <a:lnTo>
                    <a:pt x="133870" y="39230"/>
                  </a:lnTo>
                  <a:lnTo>
                    <a:pt x="133870" y="27559"/>
                  </a:lnTo>
                  <a:lnTo>
                    <a:pt x="125234" y="27559"/>
                  </a:lnTo>
                  <a:lnTo>
                    <a:pt x="125234" y="94234"/>
                  </a:lnTo>
                  <a:lnTo>
                    <a:pt x="134251" y="94234"/>
                  </a:lnTo>
                  <a:lnTo>
                    <a:pt x="134251" y="54102"/>
                  </a:lnTo>
                  <a:lnTo>
                    <a:pt x="135204" y="49758"/>
                  </a:lnTo>
                  <a:lnTo>
                    <a:pt x="137287" y="45847"/>
                  </a:lnTo>
                  <a:lnTo>
                    <a:pt x="139014" y="42570"/>
                  </a:lnTo>
                  <a:lnTo>
                    <a:pt x="141732" y="39814"/>
                  </a:lnTo>
                  <a:lnTo>
                    <a:pt x="148755" y="36004"/>
                  </a:lnTo>
                  <a:lnTo>
                    <a:pt x="152882" y="35052"/>
                  </a:lnTo>
                  <a:lnTo>
                    <a:pt x="163969" y="35052"/>
                  </a:lnTo>
                  <a:lnTo>
                    <a:pt x="168910" y="36855"/>
                  </a:lnTo>
                  <a:lnTo>
                    <a:pt x="175933" y="44043"/>
                  </a:lnTo>
                  <a:lnTo>
                    <a:pt x="177596" y="49060"/>
                  </a:lnTo>
                  <a:lnTo>
                    <a:pt x="177685" y="94234"/>
                  </a:lnTo>
                  <a:lnTo>
                    <a:pt x="186702" y="94234"/>
                  </a:lnTo>
                  <a:lnTo>
                    <a:pt x="186702" y="49060"/>
                  </a:lnTo>
                  <a:close/>
                </a:path>
              </a:pathLst>
            </a:custGeom>
            <a:solidFill>
              <a:srgbClr val="3734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16991" y="4047328"/>
              <a:ext cx="381016" cy="94867"/>
            </a:xfrm>
            <a:prstGeom prst="rect">
              <a:avLst/>
            </a:prstGeom>
          </p:spPr>
        </p:pic>
        <p:sp>
          <p:nvSpPr>
            <p:cNvPr id="80" name="object 80" descr=""/>
            <p:cNvSpPr/>
            <p:nvPr/>
          </p:nvSpPr>
          <p:spPr>
            <a:xfrm>
              <a:off x="6618059" y="4074258"/>
              <a:ext cx="95250" cy="67945"/>
            </a:xfrm>
            <a:custGeom>
              <a:avLst/>
              <a:gdLst/>
              <a:ahLst/>
              <a:cxnLst/>
              <a:rect l="l" t="t" r="r" b="b"/>
              <a:pathLst>
                <a:path w="95250" h="67945">
                  <a:moveTo>
                    <a:pt x="61468" y="22136"/>
                  </a:moveTo>
                  <a:lnTo>
                    <a:pt x="39446" y="0"/>
                  </a:lnTo>
                  <a:lnTo>
                    <a:pt x="27597" y="0"/>
                  </a:lnTo>
                  <a:lnTo>
                    <a:pt x="22047" y="1371"/>
                  </a:lnTo>
                  <a:lnTo>
                    <a:pt x="12738" y="6883"/>
                  </a:lnTo>
                  <a:lnTo>
                    <a:pt x="9347" y="10668"/>
                  </a:lnTo>
                  <a:lnTo>
                    <a:pt x="8623" y="12306"/>
                  </a:lnTo>
                  <a:lnTo>
                    <a:pt x="8623" y="635"/>
                  </a:lnTo>
                  <a:lnTo>
                    <a:pt x="0" y="635"/>
                  </a:lnTo>
                  <a:lnTo>
                    <a:pt x="0" y="67310"/>
                  </a:lnTo>
                  <a:lnTo>
                    <a:pt x="9004" y="67310"/>
                  </a:lnTo>
                  <a:lnTo>
                    <a:pt x="9004" y="27178"/>
                  </a:lnTo>
                  <a:lnTo>
                    <a:pt x="9969" y="22834"/>
                  </a:lnTo>
                  <a:lnTo>
                    <a:pt x="12039" y="18923"/>
                  </a:lnTo>
                  <a:lnTo>
                    <a:pt x="13766" y="15646"/>
                  </a:lnTo>
                  <a:lnTo>
                    <a:pt x="16484" y="12890"/>
                  </a:lnTo>
                  <a:lnTo>
                    <a:pt x="23507" y="9080"/>
                  </a:lnTo>
                  <a:lnTo>
                    <a:pt x="27635" y="8128"/>
                  </a:lnTo>
                  <a:lnTo>
                    <a:pt x="38722" y="8128"/>
                  </a:lnTo>
                  <a:lnTo>
                    <a:pt x="43662" y="9931"/>
                  </a:lnTo>
                  <a:lnTo>
                    <a:pt x="50685" y="17119"/>
                  </a:lnTo>
                  <a:lnTo>
                    <a:pt x="52349" y="22136"/>
                  </a:lnTo>
                  <a:lnTo>
                    <a:pt x="52438" y="67310"/>
                  </a:lnTo>
                  <a:lnTo>
                    <a:pt x="61468" y="67310"/>
                  </a:lnTo>
                  <a:lnTo>
                    <a:pt x="61468" y="22136"/>
                  </a:lnTo>
                  <a:close/>
                </a:path>
                <a:path w="95250" h="67945">
                  <a:moveTo>
                    <a:pt x="95059" y="58928"/>
                  </a:moveTo>
                  <a:lnTo>
                    <a:pt x="94399" y="57277"/>
                  </a:lnTo>
                  <a:lnTo>
                    <a:pt x="91782" y="54737"/>
                  </a:lnTo>
                  <a:lnTo>
                    <a:pt x="90195" y="54102"/>
                  </a:lnTo>
                  <a:lnTo>
                    <a:pt x="86461" y="54102"/>
                  </a:lnTo>
                  <a:lnTo>
                    <a:pt x="84874" y="54737"/>
                  </a:lnTo>
                  <a:lnTo>
                    <a:pt x="82257" y="57277"/>
                  </a:lnTo>
                  <a:lnTo>
                    <a:pt x="81597" y="58928"/>
                  </a:lnTo>
                  <a:lnTo>
                    <a:pt x="81597" y="62903"/>
                  </a:lnTo>
                  <a:lnTo>
                    <a:pt x="82257" y="64554"/>
                  </a:lnTo>
                  <a:lnTo>
                    <a:pt x="84874" y="67271"/>
                  </a:lnTo>
                  <a:lnTo>
                    <a:pt x="86461" y="67945"/>
                  </a:lnTo>
                  <a:lnTo>
                    <a:pt x="88328" y="67945"/>
                  </a:lnTo>
                  <a:lnTo>
                    <a:pt x="90195" y="67945"/>
                  </a:lnTo>
                  <a:lnTo>
                    <a:pt x="91782" y="67271"/>
                  </a:lnTo>
                  <a:lnTo>
                    <a:pt x="94399" y="64554"/>
                  </a:lnTo>
                  <a:lnTo>
                    <a:pt x="95059" y="62903"/>
                  </a:lnTo>
                  <a:lnTo>
                    <a:pt x="95059" y="58928"/>
                  </a:lnTo>
                  <a:close/>
                </a:path>
              </a:pathLst>
            </a:custGeom>
            <a:solidFill>
              <a:srgbClr val="3734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47334" y="4047328"/>
              <a:ext cx="5067810" cy="620266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306738" y="4222461"/>
              <a:ext cx="244858" cy="94867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593345" y="4235288"/>
              <a:ext cx="120736" cy="82040"/>
            </a:xfrm>
            <a:prstGeom prst="rect">
              <a:avLst/>
            </a:prstGeom>
          </p:spPr>
        </p:pic>
      </p:grpSp>
      <p:grpSp>
        <p:nvGrpSpPr>
          <p:cNvPr id="84" name="object 84" descr=""/>
          <p:cNvGrpSpPr/>
          <p:nvPr/>
        </p:nvGrpSpPr>
        <p:grpSpPr>
          <a:xfrm>
            <a:off x="834897" y="4052066"/>
            <a:ext cx="640080" cy="640080"/>
            <a:chOff x="834897" y="4052066"/>
            <a:chExt cx="640080" cy="640080"/>
          </a:xfrm>
        </p:grpSpPr>
        <p:sp>
          <p:nvSpPr>
            <p:cNvPr id="85" name="object 85" descr=""/>
            <p:cNvSpPr/>
            <p:nvPr/>
          </p:nvSpPr>
          <p:spPr>
            <a:xfrm>
              <a:off x="834897" y="4052066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319916" y="0"/>
                  </a:moveTo>
                  <a:lnTo>
                    <a:pt x="272641" y="3468"/>
                  </a:lnTo>
                  <a:lnTo>
                    <a:pt x="227519" y="13544"/>
                  </a:lnTo>
                  <a:lnTo>
                    <a:pt x="185046" y="29733"/>
                  </a:lnTo>
                  <a:lnTo>
                    <a:pt x="145717" y="51539"/>
                  </a:lnTo>
                  <a:lnTo>
                    <a:pt x="110026" y="78469"/>
                  </a:lnTo>
                  <a:lnTo>
                    <a:pt x="78469" y="110026"/>
                  </a:lnTo>
                  <a:lnTo>
                    <a:pt x="51539" y="145717"/>
                  </a:lnTo>
                  <a:lnTo>
                    <a:pt x="29733" y="185046"/>
                  </a:lnTo>
                  <a:lnTo>
                    <a:pt x="13544" y="227519"/>
                  </a:lnTo>
                  <a:lnTo>
                    <a:pt x="3468" y="272641"/>
                  </a:lnTo>
                  <a:lnTo>
                    <a:pt x="0" y="319916"/>
                  </a:lnTo>
                  <a:lnTo>
                    <a:pt x="3468" y="367192"/>
                  </a:lnTo>
                  <a:lnTo>
                    <a:pt x="13544" y="412314"/>
                  </a:lnTo>
                  <a:lnTo>
                    <a:pt x="29733" y="454787"/>
                  </a:lnTo>
                  <a:lnTo>
                    <a:pt x="51539" y="494116"/>
                  </a:lnTo>
                  <a:lnTo>
                    <a:pt x="78469" y="529807"/>
                  </a:lnTo>
                  <a:lnTo>
                    <a:pt x="110026" y="561365"/>
                  </a:lnTo>
                  <a:lnTo>
                    <a:pt x="145717" y="588294"/>
                  </a:lnTo>
                  <a:lnTo>
                    <a:pt x="185046" y="610101"/>
                  </a:lnTo>
                  <a:lnTo>
                    <a:pt x="227519" y="626290"/>
                  </a:lnTo>
                  <a:lnTo>
                    <a:pt x="272641" y="636366"/>
                  </a:lnTo>
                  <a:lnTo>
                    <a:pt x="319916" y="639834"/>
                  </a:lnTo>
                  <a:lnTo>
                    <a:pt x="367192" y="636366"/>
                  </a:lnTo>
                  <a:lnTo>
                    <a:pt x="412314" y="626290"/>
                  </a:lnTo>
                  <a:lnTo>
                    <a:pt x="454787" y="610101"/>
                  </a:lnTo>
                  <a:lnTo>
                    <a:pt x="494116" y="588294"/>
                  </a:lnTo>
                  <a:lnTo>
                    <a:pt x="529807" y="561365"/>
                  </a:lnTo>
                  <a:lnTo>
                    <a:pt x="561365" y="529807"/>
                  </a:lnTo>
                  <a:lnTo>
                    <a:pt x="588294" y="494116"/>
                  </a:lnTo>
                  <a:lnTo>
                    <a:pt x="610101" y="454787"/>
                  </a:lnTo>
                  <a:lnTo>
                    <a:pt x="626290" y="412314"/>
                  </a:lnTo>
                  <a:lnTo>
                    <a:pt x="636366" y="367192"/>
                  </a:lnTo>
                  <a:lnTo>
                    <a:pt x="639834" y="319916"/>
                  </a:lnTo>
                  <a:lnTo>
                    <a:pt x="636366" y="272641"/>
                  </a:lnTo>
                  <a:lnTo>
                    <a:pt x="626290" y="227519"/>
                  </a:lnTo>
                  <a:lnTo>
                    <a:pt x="610101" y="185046"/>
                  </a:lnTo>
                  <a:lnTo>
                    <a:pt x="588294" y="145717"/>
                  </a:lnTo>
                  <a:lnTo>
                    <a:pt x="561365" y="110026"/>
                  </a:lnTo>
                  <a:lnTo>
                    <a:pt x="529807" y="78469"/>
                  </a:lnTo>
                  <a:lnTo>
                    <a:pt x="494116" y="51539"/>
                  </a:lnTo>
                  <a:lnTo>
                    <a:pt x="454787" y="29733"/>
                  </a:lnTo>
                  <a:lnTo>
                    <a:pt x="412314" y="13544"/>
                  </a:lnTo>
                  <a:lnTo>
                    <a:pt x="367192" y="3468"/>
                  </a:lnTo>
                  <a:lnTo>
                    <a:pt x="319916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3247" y="4263475"/>
              <a:ext cx="170384" cy="217018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61370" y="4265304"/>
              <a:ext cx="185014" cy="213361"/>
            </a:xfrm>
            <a:prstGeom prst="rect">
              <a:avLst/>
            </a:prstGeom>
          </p:spPr>
        </p:pic>
      </p:grpSp>
      <p:grpSp>
        <p:nvGrpSpPr>
          <p:cNvPr id="88" name="object 88" descr=""/>
          <p:cNvGrpSpPr/>
          <p:nvPr/>
        </p:nvGrpSpPr>
        <p:grpSpPr>
          <a:xfrm>
            <a:off x="2671471" y="4923058"/>
            <a:ext cx="244475" cy="95250"/>
            <a:chOff x="2671471" y="4923058"/>
            <a:chExt cx="244475" cy="95250"/>
          </a:xfrm>
        </p:grpSpPr>
        <p:sp>
          <p:nvSpPr>
            <p:cNvPr id="89" name="object 89" descr=""/>
            <p:cNvSpPr/>
            <p:nvPr/>
          </p:nvSpPr>
          <p:spPr>
            <a:xfrm>
              <a:off x="2671470" y="4949986"/>
              <a:ext cx="150495" cy="67945"/>
            </a:xfrm>
            <a:custGeom>
              <a:avLst/>
              <a:gdLst/>
              <a:ahLst/>
              <a:cxnLst/>
              <a:rect l="l" t="t" r="r" b="b"/>
              <a:pathLst>
                <a:path w="150494" h="67945">
                  <a:moveTo>
                    <a:pt x="55956" y="17183"/>
                  </a:moveTo>
                  <a:lnTo>
                    <a:pt x="53606" y="10693"/>
                  </a:lnTo>
                  <a:lnTo>
                    <a:pt x="50507" y="7874"/>
                  </a:lnTo>
                  <a:lnTo>
                    <a:pt x="44208" y="2133"/>
                  </a:lnTo>
                  <a:lnTo>
                    <a:pt x="37541" y="0"/>
                  </a:lnTo>
                  <a:lnTo>
                    <a:pt x="23660" y="0"/>
                  </a:lnTo>
                  <a:lnTo>
                    <a:pt x="18669" y="787"/>
                  </a:lnTo>
                  <a:lnTo>
                    <a:pt x="9182" y="3911"/>
                  </a:lnTo>
                  <a:lnTo>
                    <a:pt x="5118" y="6134"/>
                  </a:lnTo>
                  <a:lnTo>
                    <a:pt x="1727" y="9017"/>
                  </a:lnTo>
                  <a:lnTo>
                    <a:pt x="5791" y="15748"/>
                  </a:lnTo>
                  <a:lnTo>
                    <a:pt x="8509" y="13373"/>
                  </a:lnTo>
                  <a:lnTo>
                    <a:pt x="11811" y="11468"/>
                  </a:lnTo>
                  <a:lnTo>
                    <a:pt x="19596" y="8597"/>
                  </a:lnTo>
                  <a:lnTo>
                    <a:pt x="23698" y="7874"/>
                  </a:lnTo>
                  <a:lnTo>
                    <a:pt x="34290" y="7874"/>
                  </a:lnTo>
                  <a:lnTo>
                    <a:pt x="39001" y="9398"/>
                  </a:lnTo>
                  <a:lnTo>
                    <a:pt x="45351" y="15494"/>
                  </a:lnTo>
                  <a:lnTo>
                    <a:pt x="46939" y="19850"/>
                  </a:lnTo>
                  <a:lnTo>
                    <a:pt x="46939" y="29591"/>
                  </a:lnTo>
                  <a:lnTo>
                    <a:pt x="46939" y="36322"/>
                  </a:lnTo>
                  <a:lnTo>
                    <a:pt x="46939" y="47244"/>
                  </a:lnTo>
                  <a:lnTo>
                    <a:pt x="45250" y="51650"/>
                  </a:lnTo>
                  <a:lnTo>
                    <a:pt x="42557" y="55016"/>
                  </a:lnTo>
                  <a:lnTo>
                    <a:pt x="35191" y="59664"/>
                  </a:lnTo>
                  <a:lnTo>
                    <a:pt x="30810" y="60833"/>
                  </a:lnTo>
                  <a:lnTo>
                    <a:pt x="20396" y="60833"/>
                  </a:lnTo>
                  <a:lnTo>
                    <a:pt x="16256" y="59690"/>
                  </a:lnTo>
                  <a:lnTo>
                    <a:pt x="10325" y="55118"/>
                  </a:lnTo>
                  <a:lnTo>
                    <a:pt x="8966" y="52324"/>
                  </a:lnTo>
                  <a:lnTo>
                    <a:pt x="8839" y="44869"/>
                  </a:lnTo>
                  <a:lnTo>
                    <a:pt x="10096" y="42037"/>
                  </a:lnTo>
                  <a:lnTo>
                    <a:pt x="15087" y="37465"/>
                  </a:lnTo>
                  <a:lnTo>
                    <a:pt x="19558" y="36322"/>
                  </a:lnTo>
                  <a:lnTo>
                    <a:pt x="46939" y="36322"/>
                  </a:lnTo>
                  <a:lnTo>
                    <a:pt x="46939" y="29591"/>
                  </a:lnTo>
                  <a:lnTo>
                    <a:pt x="19380" y="29591"/>
                  </a:lnTo>
                  <a:lnTo>
                    <a:pt x="14325" y="30454"/>
                  </a:lnTo>
                  <a:lnTo>
                    <a:pt x="6781" y="33934"/>
                  </a:lnTo>
                  <a:lnTo>
                    <a:pt x="4076" y="36220"/>
                  </a:lnTo>
                  <a:lnTo>
                    <a:pt x="774" y="41884"/>
                  </a:lnTo>
                  <a:lnTo>
                    <a:pt x="0" y="44869"/>
                  </a:lnTo>
                  <a:lnTo>
                    <a:pt x="25" y="52578"/>
                  </a:lnTo>
                  <a:lnTo>
                    <a:pt x="19342" y="67945"/>
                  </a:lnTo>
                  <a:lnTo>
                    <a:pt x="30683" y="67945"/>
                  </a:lnTo>
                  <a:lnTo>
                    <a:pt x="35953" y="66636"/>
                  </a:lnTo>
                  <a:lnTo>
                    <a:pt x="44335" y="61379"/>
                  </a:lnTo>
                  <a:lnTo>
                    <a:pt x="44805" y="60833"/>
                  </a:lnTo>
                  <a:lnTo>
                    <a:pt x="47282" y="57873"/>
                  </a:lnTo>
                  <a:lnTo>
                    <a:pt x="47180" y="51676"/>
                  </a:lnTo>
                  <a:lnTo>
                    <a:pt x="47244" y="52070"/>
                  </a:lnTo>
                  <a:lnTo>
                    <a:pt x="47320" y="57759"/>
                  </a:lnTo>
                  <a:lnTo>
                    <a:pt x="47320" y="67310"/>
                  </a:lnTo>
                  <a:lnTo>
                    <a:pt x="55956" y="67310"/>
                  </a:lnTo>
                  <a:lnTo>
                    <a:pt x="55956" y="36322"/>
                  </a:lnTo>
                  <a:lnTo>
                    <a:pt x="55956" y="29591"/>
                  </a:lnTo>
                  <a:lnTo>
                    <a:pt x="55956" y="17183"/>
                  </a:lnTo>
                  <a:close/>
                </a:path>
                <a:path w="150494" h="67945">
                  <a:moveTo>
                    <a:pt x="150266" y="22136"/>
                  </a:moveTo>
                  <a:lnTo>
                    <a:pt x="128244" y="0"/>
                  </a:lnTo>
                  <a:lnTo>
                    <a:pt x="116395" y="0"/>
                  </a:lnTo>
                  <a:lnTo>
                    <a:pt x="110845" y="1371"/>
                  </a:lnTo>
                  <a:lnTo>
                    <a:pt x="101536" y="6883"/>
                  </a:lnTo>
                  <a:lnTo>
                    <a:pt x="98145" y="10668"/>
                  </a:lnTo>
                  <a:lnTo>
                    <a:pt x="97421" y="12306"/>
                  </a:lnTo>
                  <a:lnTo>
                    <a:pt x="97421" y="635"/>
                  </a:lnTo>
                  <a:lnTo>
                    <a:pt x="88798" y="635"/>
                  </a:lnTo>
                  <a:lnTo>
                    <a:pt x="88798" y="67310"/>
                  </a:lnTo>
                  <a:lnTo>
                    <a:pt x="97815" y="67310"/>
                  </a:lnTo>
                  <a:lnTo>
                    <a:pt x="97815" y="27178"/>
                  </a:lnTo>
                  <a:lnTo>
                    <a:pt x="98767" y="22834"/>
                  </a:lnTo>
                  <a:lnTo>
                    <a:pt x="116433" y="8128"/>
                  </a:lnTo>
                  <a:lnTo>
                    <a:pt x="127533" y="8128"/>
                  </a:lnTo>
                  <a:lnTo>
                    <a:pt x="132461" y="9931"/>
                  </a:lnTo>
                  <a:lnTo>
                    <a:pt x="139484" y="17119"/>
                  </a:lnTo>
                  <a:lnTo>
                    <a:pt x="141147" y="22136"/>
                  </a:lnTo>
                  <a:lnTo>
                    <a:pt x="141249" y="67310"/>
                  </a:lnTo>
                  <a:lnTo>
                    <a:pt x="150266" y="67310"/>
                  </a:lnTo>
                  <a:lnTo>
                    <a:pt x="150266" y="22136"/>
                  </a:lnTo>
                  <a:close/>
                </a:path>
              </a:pathLst>
            </a:custGeom>
            <a:solidFill>
              <a:srgbClr val="3734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847838" y="4923058"/>
              <a:ext cx="67567" cy="94866"/>
            </a:xfrm>
            <a:prstGeom prst="rect">
              <a:avLst/>
            </a:prstGeom>
          </p:spPr>
        </p:pic>
      </p:grpSp>
      <p:grpSp>
        <p:nvGrpSpPr>
          <p:cNvPr id="91" name="object 91" descr=""/>
          <p:cNvGrpSpPr/>
          <p:nvPr/>
        </p:nvGrpSpPr>
        <p:grpSpPr>
          <a:xfrm>
            <a:off x="3006684" y="4928389"/>
            <a:ext cx="350520" cy="89535"/>
            <a:chOff x="3006684" y="4928389"/>
            <a:chExt cx="350520" cy="89535"/>
          </a:xfrm>
        </p:grpSpPr>
        <p:pic>
          <p:nvPicPr>
            <p:cNvPr id="92" name="object 9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006684" y="4928389"/>
              <a:ext cx="71880" cy="88901"/>
            </a:xfrm>
            <a:prstGeom prst="rect">
              <a:avLst/>
            </a:prstGeom>
          </p:spPr>
        </p:pic>
        <p:sp>
          <p:nvSpPr>
            <p:cNvPr id="93" name="object 93" descr=""/>
            <p:cNvSpPr/>
            <p:nvPr/>
          </p:nvSpPr>
          <p:spPr>
            <a:xfrm>
              <a:off x="3098190" y="4949986"/>
              <a:ext cx="120014" cy="67945"/>
            </a:xfrm>
            <a:custGeom>
              <a:avLst/>
              <a:gdLst/>
              <a:ahLst/>
              <a:cxnLst/>
              <a:rect l="l" t="t" r="r" b="b"/>
              <a:pathLst>
                <a:path w="120014" h="67945">
                  <a:moveTo>
                    <a:pt x="33528" y="0"/>
                  </a:moveTo>
                  <a:lnTo>
                    <a:pt x="27012" y="0"/>
                  </a:lnTo>
                  <a:lnTo>
                    <a:pt x="21551" y="1333"/>
                  </a:lnTo>
                  <a:lnTo>
                    <a:pt x="12738" y="6667"/>
                  </a:lnTo>
                  <a:lnTo>
                    <a:pt x="9613" y="10541"/>
                  </a:lnTo>
                  <a:lnTo>
                    <a:pt x="8636" y="13195"/>
                  </a:lnTo>
                  <a:lnTo>
                    <a:pt x="8636" y="635"/>
                  </a:lnTo>
                  <a:lnTo>
                    <a:pt x="0" y="635"/>
                  </a:lnTo>
                  <a:lnTo>
                    <a:pt x="0" y="67310"/>
                  </a:lnTo>
                  <a:lnTo>
                    <a:pt x="9017" y="67310"/>
                  </a:lnTo>
                  <a:lnTo>
                    <a:pt x="9017" y="25400"/>
                  </a:lnTo>
                  <a:lnTo>
                    <a:pt x="11010" y="19329"/>
                  </a:lnTo>
                  <a:lnTo>
                    <a:pt x="11493" y="18796"/>
                  </a:lnTo>
                  <a:lnTo>
                    <a:pt x="18961" y="10769"/>
                  </a:lnTo>
                  <a:lnTo>
                    <a:pt x="24460" y="8636"/>
                  </a:lnTo>
                  <a:lnTo>
                    <a:pt x="31838" y="8636"/>
                  </a:lnTo>
                  <a:lnTo>
                    <a:pt x="32169" y="8648"/>
                  </a:lnTo>
                  <a:lnTo>
                    <a:pt x="32854" y="8737"/>
                  </a:lnTo>
                  <a:lnTo>
                    <a:pt x="33528" y="8763"/>
                  </a:lnTo>
                  <a:lnTo>
                    <a:pt x="33528" y="8636"/>
                  </a:lnTo>
                  <a:lnTo>
                    <a:pt x="33528" y="0"/>
                  </a:lnTo>
                  <a:close/>
                </a:path>
                <a:path w="120014" h="67945">
                  <a:moveTo>
                    <a:pt x="119443" y="635"/>
                  </a:moveTo>
                  <a:lnTo>
                    <a:pt x="110426" y="635"/>
                  </a:lnTo>
                  <a:lnTo>
                    <a:pt x="110426" y="40640"/>
                  </a:lnTo>
                  <a:lnTo>
                    <a:pt x="109524" y="44996"/>
                  </a:lnTo>
                  <a:lnTo>
                    <a:pt x="105879" y="52285"/>
                  </a:lnTo>
                  <a:lnTo>
                    <a:pt x="103251" y="55054"/>
                  </a:lnTo>
                  <a:lnTo>
                    <a:pt x="96393" y="58864"/>
                  </a:lnTo>
                  <a:lnTo>
                    <a:pt x="92354" y="59817"/>
                  </a:lnTo>
                  <a:lnTo>
                    <a:pt x="81343" y="59817"/>
                  </a:lnTo>
                  <a:lnTo>
                    <a:pt x="76415" y="58013"/>
                  </a:lnTo>
                  <a:lnTo>
                    <a:pt x="69380" y="50825"/>
                  </a:lnTo>
                  <a:lnTo>
                    <a:pt x="67716" y="45720"/>
                  </a:lnTo>
                  <a:lnTo>
                    <a:pt x="67627" y="635"/>
                  </a:lnTo>
                  <a:lnTo>
                    <a:pt x="58610" y="635"/>
                  </a:lnTo>
                  <a:lnTo>
                    <a:pt x="58610" y="45720"/>
                  </a:lnTo>
                  <a:lnTo>
                    <a:pt x="59778" y="51015"/>
                  </a:lnTo>
                  <a:lnTo>
                    <a:pt x="64427" y="59474"/>
                  </a:lnTo>
                  <a:lnTo>
                    <a:pt x="67716" y="62649"/>
                  </a:lnTo>
                  <a:lnTo>
                    <a:pt x="76174" y="66890"/>
                  </a:lnTo>
                  <a:lnTo>
                    <a:pt x="81127" y="67945"/>
                  </a:lnTo>
                  <a:lnTo>
                    <a:pt x="92735" y="67945"/>
                  </a:lnTo>
                  <a:lnTo>
                    <a:pt x="97917" y="66573"/>
                  </a:lnTo>
                  <a:lnTo>
                    <a:pt x="106807" y="61061"/>
                  </a:lnTo>
                  <a:lnTo>
                    <a:pt x="107873" y="59817"/>
                  </a:lnTo>
                  <a:lnTo>
                    <a:pt x="110083" y="57238"/>
                  </a:lnTo>
                  <a:lnTo>
                    <a:pt x="110807" y="55562"/>
                  </a:lnTo>
                  <a:lnTo>
                    <a:pt x="110807" y="67310"/>
                  </a:lnTo>
                  <a:lnTo>
                    <a:pt x="119443" y="67310"/>
                  </a:lnTo>
                  <a:lnTo>
                    <a:pt x="119443" y="49022"/>
                  </a:lnTo>
                  <a:lnTo>
                    <a:pt x="119443" y="635"/>
                  </a:lnTo>
                  <a:close/>
                </a:path>
              </a:pathLst>
            </a:custGeom>
            <a:solidFill>
              <a:srgbClr val="3734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241840" y="4935885"/>
              <a:ext cx="114753" cy="82039"/>
            </a:xfrm>
            <a:prstGeom prst="rect">
              <a:avLst/>
            </a:prstGeom>
          </p:spPr>
        </p:pic>
      </p:grpSp>
      <p:sp>
        <p:nvSpPr>
          <p:cNvPr id="95" name="object 95" descr=""/>
          <p:cNvSpPr/>
          <p:nvPr/>
        </p:nvSpPr>
        <p:spPr>
          <a:xfrm>
            <a:off x="3445333" y="4949981"/>
            <a:ext cx="13970" cy="67945"/>
          </a:xfrm>
          <a:custGeom>
            <a:avLst/>
            <a:gdLst/>
            <a:ahLst/>
            <a:cxnLst/>
            <a:rect l="l" t="t" r="r" b="b"/>
            <a:pathLst>
              <a:path w="13970" h="67945">
                <a:moveTo>
                  <a:pt x="8592" y="0"/>
                </a:moveTo>
                <a:lnTo>
                  <a:pt x="4866" y="0"/>
                </a:lnTo>
                <a:lnTo>
                  <a:pt x="3279" y="633"/>
                </a:lnTo>
                <a:lnTo>
                  <a:pt x="655" y="3175"/>
                </a:lnTo>
                <a:lnTo>
                  <a:pt x="0" y="4823"/>
                </a:lnTo>
                <a:lnTo>
                  <a:pt x="0" y="8806"/>
                </a:lnTo>
                <a:lnTo>
                  <a:pt x="655" y="10454"/>
                </a:lnTo>
                <a:lnTo>
                  <a:pt x="3279" y="13164"/>
                </a:lnTo>
                <a:lnTo>
                  <a:pt x="4866" y="13841"/>
                </a:lnTo>
                <a:lnTo>
                  <a:pt x="8592" y="13841"/>
                </a:lnTo>
                <a:lnTo>
                  <a:pt x="10180" y="13164"/>
                </a:lnTo>
                <a:lnTo>
                  <a:pt x="12805" y="10454"/>
                </a:lnTo>
                <a:lnTo>
                  <a:pt x="13460" y="8806"/>
                </a:lnTo>
                <a:lnTo>
                  <a:pt x="13460" y="4823"/>
                </a:lnTo>
                <a:lnTo>
                  <a:pt x="12805" y="3175"/>
                </a:lnTo>
                <a:lnTo>
                  <a:pt x="10180" y="633"/>
                </a:lnTo>
                <a:lnTo>
                  <a:pt x="8592" y="0"/>
                </a:lnTo>
                <a:close/>
              </a:path>
              <a:path w="13970" h="67945">
                <a:moveTo>
                  <a:pt x="8592" y="54100"/>
                </a:moveTo>
                <a:lnTo>
                  <a:pt x="4866" y="54100"/>
                </a:lnTo>
                <a:lnTo>
                  <a:pt x="3279" y="54734"/>
                </a:lnTo>
                <a:lnTo>
                  <a:pt x="655" y="57275"/>
                </a:lnTo>
                <a:lnTo>
                  <a:pt x="0" y="58928"/>
                </a:lnTo>
                <a:lnTo>
                  <a:pt x="0" y="62906"/>
                </a:lnTo>
                <a:lnTo>
                  <a:pt x="655" y="64559"/>
                </a:lnTo>
                <a:lnTo>
                  <a:pt x="3279" y="67265"/>
                </a:lnTo>
                <a:lnTo>
                  <a:pt x="4866" y="67942"/>
                </a:lnTo>
                <a:lnTo>
                  <a:pt x="8592" y="67942"/>
                </a:lnTo>
                <a:lnTo>
                  <a:pt x="10180" y="67265"/>
                </a:lnTo>
                <a:lnTo>
                  <a:pt x="12805" y="64559"/>
                </a:lnTo>
                <a:lnTo>
                  <a:pt x="13460" y="62906"/>
                </a:lnTo>
                <a:lnTo>
                  <a:pt x="13460" y="58928"/>
                </a:lnTo>
                <a:lnTo>
                  <a:pt x="12805" y="57275"/>
                </a:lnTo>
                <a:lnTo>
                  <a:pt x="10180" y="54734"/>
                </a:lnTo>
                <a:lnTo>
                  <a:pt x="8592" y="54100"/>
                </a:lnTo>
                <a:close/>
              </a:path>
            </a:pathLst>
          </a:custGeom>
          <a:solidFill>
            <a:srgbClr val="3734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/>
          <p:nvPr/>
        </p:nvSpPr>
        <p:spPr>
          <a:xfrm>
            <a:off x="4412793" y="4923063"/>
            <a:ext cx="283210" cy="95250"/>
          </a:xfrm>
          <a:custGeom>
            <a:avLst/>
            <a:gdLst/>
            <a:ahLst/>
            <a:cxnLst/>
            <a:rect l="l" t="t" r="r" b="b"/>
            <a:pathLst>
              <a:path w="283210" h="95250">
                <a:moveTo>
                  <a:pt x="11938" y="27559"/>
                </a:moveTo>
                <a:lnTo>
                  <a:pt x="0" y="27559"/>
                </a:lnTo>
                <a:lnTo>
                  <a:pt x="0" y="35052"/>
                </a:lnTo>
                <a:lnTo>
                  <a:pt x="11938" y="35052"/>
                </a:lnTo>
                <a:lnTo>
                  <a:pt x="11938" y="27559"/>
                </a:lnTo>
                <a:close/>
              </a:path>
              <a:path w="283210" h="95250">
                <a:moveTo>
                  <a:pt x="45593" y="90170"/>
                </a:moveTo>
                <a:lnTo>
                  <a:pt x="44094" y="87122"/>
                </a:lnTo>
                <a:lnTo>
                  <a:pt x="42418" y="83693"/>
                </a:lnTo>
                <a:lnTo>
                  <a:pt x="39789" y="85979"/>
                </a:lnTo>
                <a:lnTo>
                  <a:pt x="36487" y="87122"/>
                </a:lnTo>
                <a:lnTo>
                  <a:pt x="28778" y="87122"/>
                </a:lnTo>
                <a:lnTo>
                  <a:pt x="25920" y="86067"/>
                </a:lnTo>
                <a:lnTo>
                  <a:pt x="21945" y="81826"/>
                </a:lnTo>
                <a:lnTo>
                  <a:pt x="20955" y="78828"/>
                </a:lnTo>
                <a:lnTo>
                  <a:pt x="20955" y="35052"/>
                </a:lnTo>
                <a:lnTo>
                  <a:pt x="41275" y="35052"/>
                </a:lnTo>
                <a:lnTo>
                  <a:pt x="41275" y="27559"/>
                </a:lnTo>
                <a:lnTo>
                  <a:pt x="20955" y="27559"/>
                </a:lnTo>
                <a:lnTo>
                  <a:pt x="20955" y="12827"/>
                </a:lnTo>
                <a:lnTo>
                  <a:pt x="11938" y="12827"/>
                </a:lnTo>
                <a:lnTo>
                  <a:pt x="12014" y="81826"/>
                </a:lnTo>
                <a:lnTo>
                  <a:pt x="13627" y="86398"/>
                </a:lnTo>
                <a:lnTo>
                  <a:pt x="20408" y="93179"/>
                </a:lnTo>
                <a:lnTo>
                  <a:pt x="25222" y="94869"/>
                </a:lnTo>
                <a:lnTo>
                  <a:pt x="34124" y="94869"/>
                </a:lnTo>
                <a:lnTo>
                  <a:pt x="36677" y="94488"/>
                </a:lnTo>
                <a:lnTo>
                  <a:pt x="41681" y="92964"/>
                </a:lnTo>
                <a:lnTo>
                  <a:pt x="43815" y="91782"/>
                </a:lnTo>
                <a:lnTo>
                  <a:pt x="45593" y="90170"/>
                </a:lnTo>
                <a:close/>
              </a:path>
              <a:path w="283210" h="95250">
                <a:moveTo>
                  <a:pt x="131762" y="49060"/>
                </a:moveTo>
                <a:lnTo>
                  <a:pt x="109753" y="26924"/>
                </a:lnTo>
                <a:lnTo>
                  <a:pt x="97904" y="26924"/>
                </a:lnTo>
                <a:lnTo>
                  <a:pt x="92354" y="28295"/>
                </a:lnTo>
                <a:lnTo>
                  <a:pt x="83045" y="33807"/>
                </a:lnTo>
                <a:lnTo>
                  <a:pt x="79654" y="37592"/>
                </a:lnTo>
                <a:lnTo>
                  <a:pt x="79311" y="38366"/>
                </a:lnTo>
                <a:lnTo>
                  <a:pt x="79311" y="0"/>
                </a:lnTo>
                <a:lnTo>
                  <a:pt x="70294" y="0"/>
                </a:lnTo>
                <a:lnTo>
                  <a:pt x="70294" y="94234"/>
                </a:lnTo>
                <a:lnTo>
                  <a:pt x="79311" y="94234"/>
                </a:lnTo>
                <a:lnTo>
                  <a:pt x="79311" y="54102"/>
                </a:lnTo>
                <a:lnTo>
                  <a:pt x="80264" y="49758"/>
                </a:lnTo>
                <a:lnTo>
                  <a:pt x="82346" y="45847"/>
                </a:lnTo>
                <a:lnTo>
                  <a:pt x="84074" y="42570"/>
                </a:lnTo>
                <a:lnTo>
                  <a:pt x="86791" y="39814"/>
                </a:lnTo>
                <a:lnTo>
                  <a:pt x="93814" y="36004"/>
                </a:lnTo>
                <a:lnTo>
                  <a:pt x="97942" y="35052"/>
                </a:lnTo>
                <a:lnTo>
                  <a:pt x="109029" y="35052"/>
                </a:lnTo>
                <a:lnTo>
                  <a:pt x="113969" y="36855"/>
                </a:lnTo>
                <a:lnTo>
                  <a:pt x="120992" y="44043"/>
                </a:lnTo>
                <a:lnTo>
                  <a:pt x="122643" y="49060"/>
                </a:lnTo>
                <a:lnTo>
                  <a:pt x="122745" y="94234"/>
                </a:lnTo>
                <a:lnTo>
                  <a:pt x="131762" y="94234"/>
                </a:lnTo>
                <a:lnTo>
                  <a:pt x="131762" y="49060"/>
                </a:lnTo>
                <a:close/>
              </a:path>
              <a:path w="283210" h="95250">
                <a:moveTo>
                  <a:pt x="214896" y="44107"/>
                </a:moveTo>
                <a:lnTo>
                  <a:pt x="212547" y="37617"/>
                </a:lnTo>
                <a:lnTo>
                  <a:pt x="209448" y="34798"/>
                </a:lnTo>
                <a:lnTo>
                  <a:pt x="203149" y="29057"/>
                </a:lnTo>
                <a:lnTo>
                  <a:pt x="196481" y="26924"/>
                </a:lnTo>
                <a:lnTo>
                  <a:pt x="182600" y="26924"/>
                </a:lnTo>
                <a:lnTo>
                  <a:pt x="177596" y="27711"/>
                </a:lnTo>
                <a:lnTo>
                  <a:pt x="168109" y="30835"/>
                </a:lnTo>
                <a:lnTo>
                  <a:pt x="164045" y="33058"/>
                </a:lnTo>
                <a:lnTo>
                  <a:pt x="160667" y="35941"/>
                </a:lnTo>
                <a:lnTo>
                  <a:pt x="164731" y="42672"/>
                </a:lnTo>
                <a:lnTo>
                  <a:pt x="167436" y="40297"/>
                </a:lnTo>
                <a:lnTo>
                  <a:pt x="170738" y="38392"/>
                </a:lnTo>
                <a:lnTo>
                  <a:pt x="178523" y="35521"/>
                </a:lnTo>
                <a:lnTo>
                  <a:pt x="182638" y="34798"/>
                </a:lnTo>
                <a:lnTo>
                  <a:pt x="193217" y="34798"/>
                </a:lnTo>
                <a:lnTo>
                  <a:pt x="197942" y="36322"/>
                </a:lnTo>
                <a:lnTo>
                  <a:pt x="204292" y="42418"/>
                </a:lnTo>
                <a:lnTo>
                  <a:pt x="205879" y="46774"/>
                </a:lnTo>
                <a:lnTo>
                  <a:pt x="205879" y="56515"/>
                </a:lnTo>
                <a:lnTo>
                  <a:pt x="205879" y="63246"/>
                </a:lnTo>
                <a:lnTo>
                  <a:pt x="205879" y="74168"/>
                </a:lnTo>
                <a:lnTo>
                  <a:pt x="204177" y="78574"/>
                </a:lnTo>
                <a:lnTo>
                  <a:pt x="201498" y="81940"/>
                </a:lnTo>
                <a:lnTo>
                  <a:pt x="194132" y="86588"/>
                </a:lnTo>
                <a:lnTo>
                  <a:pt x="189750" y="87757"/>
                </a:lnTo>
                <a:lnTo>
                  <a:pt x="179336" y="87757"/>
                </a:lnTo>
                <a:lnTo>
                  <a:pt x="175183" y="86614"/>
                </a:lnTo>
                <a:lnTo>
                  <a:pt x="169252" y="82042"/>
                </a:lnTo>
                <a:lnTo>
                  <a:pt x="167894" y="79248"/>
                </a:lnTo>
                <a:lnTo>
                  <a:pt x="167779" y="71793"/>
                </a:lnTo>
                <a:lnTo>
                  <a:pt x="169024" y="68961"/>
                </a:lnTo>
                <a:lnTo>
                  <a:pt x="174015" y="64389"/>
                </a:lnTo>
                <a:lnTo>
                  <a:pt x="178485" y="63246"/>
                </a:lnTo>
                <a:lnTo>
                  <a:pt x="205879" y="63246"/>
                </a:lnTo>
                <a:lnTo>
                  <a:pt x="205879" y="56515"/>
                </a:lnTo>
                <a:lnTo>
                  <a:pt x="178320" y="56515"/>
                </a:lnTo>
                <a:lnTo>
                  <a:pt x="173253" y="57378"/>
                </a:lnTo>
                <a:lnTo>
                  <a:pt x="165722" y="60858"/>
                </a:lnTo>
                <a:lnTo>
                  <a:pt x="163017" y="63144"/>
                </a:lnTo>
                <a:lnTo>
                  <a:pt x="159715" y="68808"/>
                </a:lnTo>
                <a:lnTo>
                  <a:pt x="158927" y="71793"/>
                </a:lnTo>
                <a:lnTo>
                  <a:pt x="158953" y="79502"/>
                </a:lnTo>
                <a:lnTo>
                  <a:pt x="178269" y="94869"/>
                </a:lnTo>
                <a:lnTo>
                  <a:pt x="189623" y="94869"/>
                </a:lnTo>
                <a:lnTo>
                  <a:pt x="194894" y="93560"/>
                </a:lnTo>
                <a:lnTo>
                  <a:pt x="203276" y="88303"/>
                </a:lnTo>
                <a:lnTo>
                  <a:pt x="203733" y="87757"/>
                </a:lnTo>
                <a:lnTo>
                  <a:pt x="206209" y="84797"/>
                </a:lnTo>
                <a:lnTo>
                  <a:pt x="206108" y="78587"/>
                </a:lnTo>
                <a:lnTo>
                  <a:pt x="206171" y="78994"/>
                </a:lnTo>
                <a:lnTo>
                  <a:pt x="206260" y="84683"/>
                </a:lnTo>
                <a:lnTo>
                  <a:pt x="206260" y="94234"/>
                </a:lnTo>
                <a:lnTo>
                  <a:pt x="214896" y="94234"/>
                </a:lnTo>
                <a:lnTo>
                  <a:pt x="214896" y="63246"/>
                </a:lnTo>
                <a:lnTo>
                  <a:pt x="214896" y="56515"/>
                </a:lnTo>
                <a:lnTo>
                  <a:pt x="214896" y="44107"/>
                </a:lnTo>
                <a:close/>
              </a:path>
              <a:path w="283210" h="95250">
                <a:moveTo>
                  <a:pt x="249250" y="27559"/>
                </a:moveTo>
                <a:lnTo>
                  <a:pt x="237312" y="27559"/>
                </a:lnTo>
                <a:lnTo>
                  <a:pt x="237312" y="35052"/>
                </a:lnTo>
                <a:lnTo>
                  <a:pt x="249250" y="35052"/>
                </a:lnTo>
                <a:lnTo>
                  <a:pt x="249250" y="27559"/>
                </a:lnTo>
                <a:close/>
              </a:path>
              <a:path w="283210" h="95250">
                <a:moveTo>
                  <a:pt x="282905" y="90170"/>
                </a:moveTo>
                <a:lnTo>
                  <a:pt x="281406" y="87122"/>
                </a:lnTo>
                <a:lnTo>
                  <a:pt x="279730" y="83693"/>
                </a:lnTo>
                <a:lnTo>
                  <a:pt x="277101" y="85979"/>
                </a:lnTo>
                <a:lnTo>
                  <a:pt x="273799" y="87122"/>
                </a:lnTo>
                <a:lnTo>
                  <a:pt x="266103" y="87122"/>
                </a:lnTo>
                <a:lnTo>
                  <a:pt x="263245" y="86067"/>
                </a:lnTo>
                <a:lnTo>
                  <a:pt x="259257" y="81826"/>
                </a:lnTo>
                <a:lnTo>
                  <a:pt x="258267" y="78828"/>
                </a:lnTo>
                <a:lnTo>
                  <a:pt x="258267" y="35052"/>
                </a:lnTo>
                <a:lnTo>
                  <a:pt x="278587" y="35052"/>
                </a:lnTo>
                <a:lnTo>
                  <a:pt x="278587" y="27559"/>
                </a:lnTo>
                <a:lnTo>
                  <a:pt x="258267" y="27559"/>
                </a:lnTo>
                <a:lnTo>
                  <a:pt x="258267" y="12827"/>
                </a:lnTo>
                <a:lnTo>
                  <a:pt x="249250" y="12827"/>
                </a:lnTo>
                <a:lnTo>
                  <a:pt x="249326" y="81826"/>
                </a:lnTo>
                <a:lnTo>
                  <a:pt x="250939" y="86398"/>
                </a:lnTo>
                <a:lnTo>
                  <a:pt x="257721" y="93179"/>
                </a:lnTo>
                <a:lnTo>
                  <a:pt x="262547" y="94869"/>
                </a:lnTo>
                <a:lnTo>
                  <a:pt x="271437" y="94869"/>
                </a:lnTo>
                <a:lnTo>
                  <a:pt x="273989" y="94488"/>
                </a:lnTo>
                <a:lnTo>
                  <a:pt x="278993" y="92964"/>
                </a:lnTo>
                <a:lnTo>
                  <a:pt x="281127" y="91782"/>
                </a:lnTo>
                <a:lnTo>
                  <a:pt x="282905" y="90170"/>
                </a:lnTo>
                <a:close/>
              </a:path>
            </a:pathLst>
          </a:custGeom>
          <a:solidFill>
            <a:srgbClr val="37343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7" name="object 97" descr=""/>
          <p:cNvGrpSpPr/>
          <p:nvPr/>
        </p:nvGrpSpPr>
        <p:grpSpPr>
          <a:xfrm>
            <a:off x="4783601" y="4923058"/>
            <a:ext cx="467359" cy="120014"/>
            <a:chOff x="4783601" y="4923058"/>
            <a:chExt cx="467359" cy="120014"/>
          </a:xfrm>
        </p:grpSpPr>
        <p:pic>
          <p:nvPicPr>
            <p:cNvPr id="98" name="object 98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878241" y="4949982"/>
              <a:ext cx="67690" cy="91948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783601" y="4949982"/>
              <a:ext cx="67859" cy="67942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965937" y="4949982"/>
              <a:ext cx="65022" cy="67942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5057699" y="4923062"/>
              <a:ext cx="193040" cy="120014"/>
            </a:xfrm>
            <a:custGeom>
              <a:avLst/>
              <a:gdLst/>
              <a:ahLst/>
              <a:cxnLst/>
              <a:rect l="l" t="t" r="r" b="b"/>
              <a:pathLst>
                <a:path w="193039" h="120014">
                  <a:moveTo>
                    <a:pt x="61468" y="49060"/>
                  </a:moveTo>
                  <a:lnTo>
                    <a:pt x="39446" y="26924"/>
                  </a:lnTo>
                  <a:lnTo>
                    <a:pt x="27597" y="26924"/>
                  </a:lnTo>
                  <a:lnTo>
                    <a:pt x="22047" y="28295"/>
                  </a:lnTo>
                  <a:lnTo>
                    <a:pt x="12738" y="33807"/>
                  </a:lnTo>
                  <a:lnTo>
                    <a:pt x="9347" y="37592"/>
                  </a:lnTo>
                  <a:lnTo>
                    <a:pt x="8623" y="39230"/>
                  </a:lnTo>
                  <a:lnTo>
                    <a:pt x="8623" y="27559"/>
                  </a:lnTo>
                  <a:lnTo>
                    <a:pt x="0" y="27559"/>
                  </a:lnTo>
                  <a:lnTo>
                    <a:pt x="0" y="94234"/>
                  </a:lnTo>
                  <a:lnTo>
                    <a:pt x="9017" y="94234"/>
                  </a:lnTo>
                  <a:lnTo>
                    <a:pt x="9017" y="54102"/>
                  </a:lnTo>
                  <a:lnTo>
                    <a:pt x="9969" y="49758"/>
                  </a:lnTo>
                  <a:lnTo>
                    <a:pt x="27635" y="35052"/>
                  </a:lnTo>
                  <a:lnTo>
                    <a:pt x="38735" y="35052"/>
                  </a:lnTo>
                  <a:lnTo>
                    <a:pt x="43662" y="36855"/>
                  </a:lnTo>
                  <a:lnTo>
                    <a:pt x="50685" y="44043"/>
                  </a:lnTo>
                  <a:lnTo>
                    <a:pt x="52349" y="49060"/>
                  </a:lnTo>
                  <a:lnTo>
                    <a:pt x="52451" y="94234"/>
                  </a:lnTo>
                  <a:lnTo>
                    <a:pt x="61468" y="94234"/>
                  </a:lnTo>
                  <a:lnTo>
                    <a:pt x="61468" y="49060"/>
                  </a:lnTo>
                  <a:close/>
                </a:path>
                <a:path w="193039" h="120014">
                  <a:moveTo>
                    <a:pt x="103187" y="0"/>
                  </a:moveTo>
                  <a:lnTo>
                    <a:pt x="94170" y="0"/>
                  </a:lnTo>
                  <a:lnTo>
                    <a:pt x="94170" y="94234"/>
                  </a:lnTo>
                  <a:lnTo>
                    <a:pt x="103187" y="94234"/>
                  </a:lnTo>
                  <a:lnTo>
                    <a:pt x="103187" y="0"/>
                  </a:lnTo>
                  <a:close/>
                </a:path>
                <a:path w="193039" h="120014">
                  <a:moveTo>
                    <a:pt x="192786" y="27559"/>
                  </a:moveTo>
                  <a:lnTo>
                    <a:pt x="183908" y="27559"/>
                  </a:lnTo>
                  <a:lnTo>
                    <a:pt x="158762" y="84226"/>
                  </a:lnTo>
                  <a:lnTo>
                    <a:pt x="133616" y="27559"/>
                  </a:lnTo>
                  <a:lnTo>
                    <a:pt x="124206" y="27559"/>
                  </a:lnTo>
                  <a:lnTo>
                    <a:pt x="154012" y="94056"/>
                  </a:lnTo>
                  <a:lnTo>
                    <a:pt x="151130" y="100584"/>
                  </a:lnTo>
                  <a:lnTo>
                    <a:pt x="149186" y="104736"/>
                  </a:lnTo>
                  <a:lnTo>
                    <a:pt x="147142" y="107632"/>
                  </a:lnTo>
                  <a:lnTo>
                    <a:pt x="142824" y="110934"/>
                  </a:lnTo>
                  <a:lnTo>
                    <a:pt x="140258" y="111760"/>
                  </a:lnTo>
                  <a:lnTo>
                    <a:pt x="134835" y="111760"/>
                  </a:lnTo>
                  <a:lnTo>
                    <a:pt x="132613" y="111315"/>
                  </a:lnTo>
                  <a:lnTo>
                    <a:pt x="128638" y="109537"/>
                  </a:lnTo>
                  <a:lnTo>
                    <a:pt x="126796" y="108292"/>
                  </a:lnTo>
                  <a:lnTo>
                    <a:pt x="125095" y="106680"/>
                  </a:lnTo>
                  <a:lnTo>
                    <a:pt x="120904" y="113411"/>
                  </a:lnTo>
                  <a:lnTo>
                    <a:pt x="122936" y="115443"/>
                  </a:lnTo>
                  <a:lnTo>
                    <a:pt x="125374" y="116967"/>
                  </a:lnTo>
                  <a:lnTo>
                    <a:pt x="131051" y="118999"/>
                  </a:lnTo>
                  <a:lnTo>
                    <a:pt x="134035" y="119507"/>
                  </a:lnTo>
                  <a:lnTo>
                    <a:pt x="140385" y="119507"/>
                  </a:lnTo>
                  <a:lnTo>
                    <a:pt x="159385" y="102235"/>
                  </a:lnTo>
                  <a:lnTo>
                    <a:pt x="162115" y="96139"/>
                  </a:lnTo>
                  <a:lnTo>
                    <a:pt x="192786" y="27559"/>
                  </a:lnTo>
                  <a:close/>
                </a:path>
              </a:pathLst>
            </a:custGeom>
            <a:solidFill>
              <a:srgbClr val="373435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2" name="object 102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334666" y="4923058"/>
            <a:ext cx="968684" cy="94866"/>
          </a:xfrm>
          <a:prstGeom prst="rect">
            <a:avLst/>
          </a:prstGeom>
        </p:spPr>
      </p:pic>
      <p:grpSp>
        <p:nvGrpSpPr>
          <p:cNvPr id="103" name="object 103" descr=""/>
          <p:cNvGrpSpPr/>
          <p:nvPr/>
        </p:nvGrpSpPr>
        <p:grpSpPr>
          <a:xfrm>
            <a:off x="6389554" y="4923058"/>
            <a:ext cx="325755" cy="95250"/>
            <a:chOff x="6389554" y="4923058"/>
            <a:chExt cx="325755" cy="95250"/>
          </a:xfrm>
        </p:grpSpPr>
        <p:sp>
          <p:nvSpPr>
            <p:cNvPr id="104" name="object 104" descr=""/>
            <p:cNvSpPr/>
            <p:nvPr/>
          </p:nvSpPr>
          <p:spPr>
            <a:xfrm>
              <a:off x="6389548" y="4923062"/>
              <a:ext cx="132080" cy="95250"/>
            </a:xfrm>
            <a:custGeom>
              <a:avLst/>
              <a:gdLst/>
              <a:ahLst/>
              <a:cxnLst/>
              <a:rect l="l" t="t" r="r" b="b"/>
              <a:pathLst>
                <a:path w="132079" h="95250">
                  <a:moveTo>
                    <a:pt x="11938" y="27559"/>
                  </a:moveTo>
                  <a:lnTo>
                    <a:pt x="0" y="27559"/>
                  </a:lnTo>
                  <a:lnTo>
                    <a:pt x="0" y="35052"/>
                  </a:lnTo>
                  <a:lnTo>
                    <a:pt x="11938" y="35052"/>
                  </a:lnTo>
                  <a:lnTo>
                    <a:pt x="11938" y="27559"/>
                  </a:lnTo>
                  <a:close/>
                </a:path>
                <a:path w="132079" h="95250">
                  <a:moveTo>
                    <a:pt x="45593" y="90170"/>
                  </a:moveTo>
                  <a:lnTo>
                    <a:pt x="44094" y="87122"/>
                  </a:lnTo>
                  <a:lnTo>
                    <a:pt x="42418" y="83693"/>
                  </a:lnTo>
                  <a:lnTo>
                    <a:pt x="39789" y="85979"/>
                  </a:lnTo>
                  <a:lnTo>
                    <a:pt x="36487" y="87122"/>
                  </a:lnTo>
                  <a:lnTo>
                    <a:pt x="28790" y="87122"/>
                  </a:lnTo>
                  <a:lnTo>
                    <a:pt x="25933" y="86067"/>
                  </a:lnTo>
                  <a:lnTo>
                    <a:pt x="21945" y="81826"/>
                  </a:lnTo>
                  <a:lnTo>
                    <a:pt x="20955" y="78828"/>
                  </a:lnTo>
                  <a:lnTo>
                    <a:pt x="20955" y="35052"/>
                  </a:lnTo>
                  <a:lnTo>
                    <a:pt x="41275" y="35052"/>
                  </a:lnTo>
                  <a:lnTo>
                    <a:pt x="41275" y="27559"/>
                  </a:lnTo>
                  <a:lnTo>
                    <a:pt x="20955" y="27559"/>
                  </a:lnTo>
                  <a:lnTo>
                    <a:pt x="20955" y="12827"/>
                  </a:lnTo>
                  <a:lnTo>
                    <a:pt x="11938" y="12827"/>
                  </a:lnTo>
                  <a:lnTo>
                    <a:pt x="12014" y="81826"/>
                  </a:lnTo>
                  <a:lnTo>
                    <a:pt x="13627" y="86398"/>
                  </a:lnTo>
                  <a:lnTo>
                    <a:pt x="20408" y="93179"/>
                  </a:lnTo>
                  <a:lnTo>
                    <a:pt x="25234" y="94869"/>
                  </a:lnTo>
                  <a:lnTo>
                    <a:pt x="34124" y="94869"/>
                  </a:lnTo>
                  <a:lnTo>
                    <a:pt x="36677" y="94488"/>
                  </a:lnTo>
                  <a:lnTo>
                    <a:pt x="41681" y="92964"/>
                  </a:lnTo>
                  <a:lnTo>
                    <a:pt x="43815" y="91782"/>
                  </a:lnTo>
                  <a:lnTo>
                    <a:pt x="45593" y="90170"/>
                  </a:lnTo>
                  <a:close/>
                </a:path>
                <a:path w="132079" h="95250">
                  <a:moveTo>
                    <a:pt x="131762" y="49060"/>
                  </a:moveTo>
                  <a:lnTo>
                    <a:pt x="109753" y="26924"/>
                  </a:lnTo>
                  <a:lnTo>
                    <a:pt x="97904" y="26924"/>
                  </a:lnTo>
                  <a:lnTo>
                    <a:pt x="92354" y="28295"/>
                  </a:lnTo>
                  <a:lnTo>
                    <a:pt x="83045" y="33807"/>
                  </a:lnTo>
                  <a:lnTo>
                    <a:pt x="79654" y="37592"/>
                  </a:lnTo>
                  <a:lnTo>
                    <a:pt x="79311" y="38366"/>
                  </a:lnTo>
                  <a:lnTo>
                    <a:pt x="79311" y="0"/>
                  </a:lnTo>
                  <a:lnTo>
                    <a:pt x="70307" y="0"/>
                  </a:lnTo>
                  <a:lnTo>
                    <a:pt x="70307" y="94234"/>
                  </a:lnTo>
                  <a:lnTo>
                    <a:pt x="79311" y="94234"/>
                  </a:lnTo>
                  <a:lnTo>
                    <a:pt x="79311" y="54102"/>
                  </a:lnTo>
                  <a:lnTo>
                    <a:pt x="80264" y="49758"/>
                  </a:lnTo>
                  <a:lnTo>
                    <a:pt x="82346" y="45847"/>
                  </a:lnTo>
                  <a:lnTo>
                    <a:pt x="84074" y="42570"/>
                  </a:lnTo>
                  <a:lnTo>
                    <a:pt x="86791" y="39814"/>
                  </a:lnTo>
                  <a:lnTo>
                    <a:pt x="93814" y="36004"/>
                  </a:lnTo>
                  <a:lnTo>
                    <a:pt x="97942" y="35052"/>
                  </a:lnTo>
                  <a:lnTo>
                    <a:pt x="109029" y="35052"/>
                  </a:lnTo>
                  <a:lnTo>
                    <a:pt x="113969" y="36855"/>
                  </a:lnTo>
                  <a:lnTo>
                    <a:pt x="120992" y="44043"/>
                  </a:lnTo>
                  <a:lnTo>
                    <a:pt x="122656" y="49060"/>
                  </a:lnTo>
                  <a:lnTo>
                    <a:pt x="122745" y="94234"/>
                  </a:lnTo>
                  <a:lnTo>
                    <a:pt x="131762" y="94234"/>
                  </a:lnTo>
                  <a:lnTo>
                    <a:pt x="131762" y="49060"/>
                  </a:lnTo>
                  <a:close/>
                </a:path>
              </a:pathLst>
            </a:custGeom>
            <a:solidFill>
              <a:srgbClr val="3734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547298" y="4949982"/>
              <a:ext cx="65022" cy="67942"/>
            </a:xfrm>
            <a:prstGeom prst="rect">
              <a:avLst/>
            </a:prstGeom>
          </p:spPr>
        </p:pic>
        <p:sp>
          <p:nvSpPr>
            <p:cNvPr id="106" name="object 106" descr=""/>
            <p:cNvSpPr/>
            <p:nvPr/>
          </p:nvSpPr>
          <p:spPr>
            <a:xfrm>
              <a:off x="6637020" y="4923062"/>
              <a:ext cx="78105" cy="94615"/>
            </a:xfrm>
            <a:custGeom>
              <a:avLst/>
              <a:gdLst/>
              <a:ahLst/>
              <a:cxnLst/>
              <a:rect l="l" t="t" r="r" b="b"/>
              <a:pathLst>
                <a:path w="78104" h="94614">
                  <a:moveTo>
                    <a:pt x="11049" y="27559"/>
                  </a:moveTo>
                  <a:lnTo>
                    <a:pt x="2032" y="27559"/>
                  </a:lnTo>
                  <a:lnTo>
                    <a:pt x="2159" y="94234"/>
                  </a:lnTo>
                  <a:lnTo>
                    <a:pt x="11049" y="94234"/>
                  </a:lnTo>
                  <a:lnTo>
                    <a:pt x="11049" y="27559"/>
                  </a:lnTo>
                  <a:close/>
                </a:path>
                <a:path w="78104" h="94614">
                  <a:moveTo>
                    <a:pt x="13208" y="4445"/>
                  </a:moveTo>
                  <a:lnTo>
                    <a:pt x="12573" y="2959"/>
                  </a:lnTo>
                  <a:lnTo>
                    <a:pt x="10033" y="596"/>
                  </a:lnTo>
                  <a:lnTo>
                    <a:pt x="8470" y="0"/>
                  </a:lnTo>
                  <a:lnTo>
                    <a:pt x="4749" y="0"/>
                  </a:lnTo>
                  <a:lnTo>
                    <a:pt x="3175" y="609"/>
                  </a:lnTo>
                  <a:lnTo>
                    <a:pt x="635" y="3073"/>
                  </a:lnTo>
                  <a:lnTo>
                    <a:pt x="50" y="4445"/>
                  </a:lnTo>
                  <a:lnTo>
                    <a:pt x="0" y="8128"/>
                  </a:lnTo>
                  <a:lnTo>
                    <a:pt x="635" y="9652"/>
                  </a:lnTo>
                  <a:lnTo>
                    <a:pt x="3175" y="12192"/>
                  </a:lnTo>
                  <a:lnTo>
                    <a:pt x="4749" y="12827"/>
                  </a:lnTo>
                  <a:lnTo>
                    <a:pt x="8547" y="12827"/>
                  </a:lnTo>
                  <a:lnTo>
                    <a:pt x="10134" y="12192"/>
                  </a:lnTo>
                  <a:lnTo>
                    <a:pt x="12598" y="9652"/>
                  </a:lnTo>
                  <a:lnTo>
                    <a:pt x="13195" y="8128"/>
                  </a:lnTo>
                  <a:lnTo>
                    <a:pt x="13208" y="4445"/>
                  </a:lnTo>
                  <a:close/>
                </a:path>
                <a:path w="78104" h="94614">
                  <a:moveTo>
                    <a:pt x="78054" y="26924"/>
                  </a:moveTo>
                  <a:lnTo>
                    <a:pt x="71526" y="26924"/>
                  </a:lnTo>
                  <a:lnTo>
                    <a:pt x="66065" y="28257"/>
                  </a:lnTo>
                  <a:lnTo>
                    <a:pt x="57264" y="33591"/>
                  </a:lnTo>
                  <a:lnTo>
                    <a:pt x="54127" y="37465"/>
                  </a:lnTo>
                  <a:lnTo>
                    <a:pt x="53162" y="40119"/>
                  </a:lnTo>
                  <a:lnTo>
                    <a:pt x="53162" y="27559"/>
                  </a:lnTo>
                  <a:lnTo>
                    <a:pt x="44526" y="27559"/>
                  </a:lnTo>
                  <a:lnTo>
                    <a:pt x="44526" y="94234"/>
                  </a:lnTo>
                  <a:lnTo>
                    <a:pt x="53543" y="94234"/>
                  </a:lnTo>
                  <a:lnTo>
                    <a:pt x="53543" y="52324"/>
                  </a:lnTo>
                  <a:lnTo>
                    <a:pt x="55524" y="46253"/>
                  </a:lnTo>
                  <a:lnTo>
                    <a:pt x="56019" y="45720"/>
                  </a:lnTo>
                  <a:lnTo>
                    <a:pt x="63487" y="37693"/>
                  </a:lnTo>
                  <a:lnTo>
                    <a:pt x="68986" y="35560"/>
                  </a:lnTo>
                  <a:lnTo>
                    <a:pt x="76352" y="35560"/>
                  </a:lnTo>
                  <a:lnTo>
                    <a:pt x="76695" y="35572"/>
                  </a:lnTo>
                  <a:lnTo>
                    <a:pt x="77368" y="35661"/>
                  </a:lnTo>
                  <a:lnTo>
                    <a:pt x="78054" y="35687"/>
                  </a:lnTo>
                  <a:lnTo>
                    <a:pt x="78054" y="35560"/>
                  </a:lnTo>
                  <a:lnTo>
                    <a:pt x="78054" y="26924"/>
                  </a:lnTo>
                  <a:close/>
                </a:path>
              </a:pathLst>
            </a:custGeom>
            <a:solidFill>
              <a:srgbClr val="373435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7" name="object 107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3550327" y="4923058"/>
            <a:ext cx="1042427" cy="269999"/>
          </a:xfrm>
          <a:prstGeom prst="rect">
            <a:avLst/>
          </a:prstGeom>
        </p:spPr>
      </p:pic>
      <p:pic>
        <p:nvPicPr>
          <p:cNvPr id="108" name="object 108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3018279" y="5098191"/>
            <a:ext cx="283085" cy="94866"/>
          </a:xfrm>
          <a:prstGeom prst="rect">
            <a:avLst/>
          </a:prstGeom>
        </p:spPr>
      </p:pic>
      <p:pic>
        <p:nvPicPr>
          <p:cNvPr id="109" name="object 109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3378941" y="5111016"/>
            <a:ext cx="120737" cy="82040"/>
          </a:xfrm>
          <a:prstGeom prst="rect">
            <a:avLst/>
          </a:prstGeom>
        </p:spPr>
      </p:pic>
      <p:pic>
        <p:nvPicPr>
          <p:cNvPr id="110" name="object 110" descr="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673253" y="5111016"/>
            <a:ext cx="686062" cy="82040"/>
          </a:xfrm>
          <a:prstGeom prst="rect">
            <a:avLst/>
          </a:prstGeom>
        </p:spPr>
      </p:pic>
      <p:grpSp>
        <p:nvGrpSpPr>
          <p:cNvPr id="111" name="object 111" descr=""/>
          <p:cNvGrpSpPr/>
          <p:nvPr/>
        </p:nvGrpSpPr>
        <p:grpSpPr>
          <a:xfrm>
            <a:off x="1644540" y="4928389"/>
            <a:ext cx="5071745" cy="615315"/>
            <a:chOff x="1644540" y="4928389"/>
            <a:chExt cx="5071745" cy="615315"/>
          </a:xfrm>
        </p:grpSpPr>
        <p:sp>
          <p:nvSpPr>
            <p:cNvPr id="112" name="object 112" descr=""/>
            <p:cNvSpPr/>
            <p:nvPr/>
          </p:nvSpPr>
          <p:spPr>
            <a:xfrm>
              <a:off x="6349422" y="5125115"/>
              <a:ext cx="56515" cy="67945"/>
            </a:xfrm>
            <a:custGeom>
              <a:avLst/>
              <a:gdLst/>
              <a:ahLst/>
              <a:cxnLst/>
              <a:rect l="l" t="t" r="r" b="b"/>
              <a:pathLst>
                <a:path w="56514" h="67945">
                  <a:moveTo>
                    <a:pt x="46946" y="29588"/>
                  </a:moveTo>
                  <a:lnTo>
                    <a:pt x="19387" y="29588"/>
                  </a:lnTo>
                  <a:lnTo>
                    <a:pt x="14330" y="30459"/>
                  </a:lnTo>
                  <a:lnTo>
                    <a:pt x="6792" y="33929"/>
                  </a:lnTo>
                  <a:lnTo>
                    <a:pt x="4084" y="36215"/>
                  </a:lnTo>
                  <a:lnTo>
                    <a:pt x="783" y="41889"/>
                  </a:lnTo>
                  <a:lnTo>
                    <a:pt x="0" y="44874"/>
                  </a:lnTo>
                  <a:lnTo>
                    <a:pt x="29" y="52577"/>
                  </a:lnTo>
                  <a:lnTo>
                    <a:pt x="19344" y="67942"/>
                  </a:lnTo>
                  <a:lnTo>
                    <a:pt x="30692" y="67942"/>
                  </a:lnTo>
                  <a:lnTo>
                    <a:pt x="35962" y="66631"/>
                  </a:lnTo>
                  <a:lnTo>
                    <a:pt x="44343" y="61382"/>
                  </a:lnTo>
                  <a:lnTo>
                    <a:pt x="44803" y="60833"/>
                  </a:lnTo>
                  <a:lnTo>
                    <a:pt x="20403" y="60833"/>
                  </a:lnTo>
                  <a:lnTo>
                    <a:pt x="16256" y="59687"/>
                  </a:lnTo>
                  <a:lnTo>
                    <a:pt x="10327" y="55115"/>
                  </a:lnTo>
                  <a:lnTo>
                    <a:pt x="8969" y="52322"/>
                  </a:lnTo>
                  <a:lnTo>
                    <a:pt x="8846" y="44874"/>
                  </a:lnTo>
                  <a:lnTo>
                    <a:pt x="10096" y="42037"/>
                  </a:lnTo>
                  <a:lnTo>
                    <a:pt x="15090" y="37464"/>
                  </a:lnTo>
                  <a:lnTo>
                    <a:pt x="19558" y="36320"/>
                  </a:lnTo>
                  <a:lnTo>
                    <a:pt x="46946" y="36320"/>
                  </a:lnTo>
                  <a:lnTo>
                    <a:pt x="46946" y="29588"/>
                  </a:lnTo>
                  <a:close/>
                </a:path>
                <a:path w="56514" h="67945">
                  <a:moveTo>
                    <a:pt x="50519" y="7872"/>
                  </a:moveTo>
                  <a:lnTo>
                    <a:pt x="34288" y="7872"/>
                  </a:lnTo>
                  <a:lnTo>
                    <a:pt x="39008" y="9395"/>
                  </a:lnTo>
                  <a:lnTo>
                    <a:pt x="45358" y="15494"/>
                  </a:lnTo>
                  <a:lnTo>
                    <a:pt x="46946" y="19853"/>
                  </a:lnTo>
                  <a:lnTo>
                    <a:pt x="46946" y="47242"/>
                  </a:lnTo>
                  <a:lnTo>
                    <a:pt x="48980" y="53466"/>
                  </a:lnTo>
                  <a:lnTo>
                    <a:pt x="47327" y="57757"/>
                  </a:lnTo>
                  <a:lnTo>
                    <a:pt x="47327" y="67308"/>
                  </a:lnTo>
                  <a:lnTo>
                    <a:pt x="55963" y="67308"/>
                  </a:lnTo>
                  <a:lnTo>
                    <a:pt x="55963" y="36320"/>
                  </a:lnTo>
                  <a:lnTo>
                    <a:pt x="48724" y="36320"/>
                  </a:lnTo>
                  <a:lnTo>
                    <a:pt x="48724" y="29588"/>
                  </a:lnTo>
                  <a:lnTo>
                    <a:pt x="55963" y="29588"/>
                  </a:lnTo>
                  <a:lnTo>
                    <a:pt x="55963" y="17185"/>
                  </a:lnTo>
                  <a:lnTo>
                    <a:pt x="53613" y="10688"/>
                  </a:lnTo>
                  <a:lnTo>
                    <a:pt x="50519" y="7872"/>
                  </a:lnTo>
                  <a:close/>
                </a:path>
                <a:path w="56514" h="67945">
                  <a:moveTo>
                    <a:pt x="46946" y="47242"/>
                  </a:moveTo>
                  <a:lnTo>
                    <a:pt x="45254" y="51645"/>
                  </a:lnTo>
                  <a:lnTo>
                    <a:pt x="42565" y="55011"/>
                  </a:lnTo>
                  <a:lnTo>
                    <a:pt x="35199" y="59665"/>
                  </a:lnTo>
                  <a:lnTo>
                    <a:pt x="30817" y="60833"/>
                  </a:lnTo>
                  <a:lnTo>
                    <a:pt x="44803" y="60833"/>
                  </a:lnTo>
                  <a:lnTo>
                    <a:pt x="47284" y="57870"/>
                  </a:lnTo>
                  <a:lnTo>
                    <a:pt x="47180" y="51645"/>
                  </a:lnTo>
                  <a:lnTo>
                    <a:pt x="46946" y="50162"/>
                  </a:lnTo>
                  <a:lnTo>
                    <a:pt x="46946" y="47242"/>
                  </a:lnTo>
                  <a:close/>
                </a:path>
                <a:path w="56514" h="67945">
                  <a:moveTo>
                    <a:pt x="46946" y="47242"/>
                  </a:moveTo>
                  <a:lnTo>
                    <a:pt x="46946" y="50162"/>
                  </a:lnTo>
                  <a:lnTo>
                    <a:pt x="47247" y="52070"/>
                  </a:lnTo>
                  <a:lnTo>
                    <a:pt x="47327" y="57757"/>
                  </a:lnTo>
                  <a:lnTo>
                    <a:pt x="48980" y="53466"/>
                  </a:lnTo>
                  <a:lnTo>
                    <a:pt x="46946" y="47242"/>
                  </a:lnTo>
                  <a:close/>
                </a:path>
                <a:path w="56514" h="67945">
                  <a:moveTo>
                    <a:pt x="55963" y="29588"/>
                  </a:moveTo>
                  <a:lnTo>
                    <a:pt x="48724" y="29588"/>
                  </a:lnTo>
                  <a:lnTo>
                    <a:pt x="48724" y="36320"/>
                  </a:lnTo>
                  <a:lnTo>
                    <a:pt x="55963" y="36320"/>
                  </a:lnTo>
                  <a:lnTo>
                    <a:pt x="55963" y="29588"/>
                  </a:lnTo>
                  <a:close/>
                </a:path>
                <a:path w="56514" h="67945">
                  <a:moveTo>
                    <a:pt x="37550" y="0"/>
                  </a:moveTo>
                  <a:lnTo>
                    <a:pt x="23665" y="0"/>
                  </a:lnTo>
                  <a:lnTo>
                    <a:pt x="18667" y="781"/>
                  </a:lnTo>
                  <a:lnTo>
                    <a:pt x="9186" y="3912"/>
                  </a:lnTo>
                  <a:lnTo>
                    <a:pt x="5122" y="6137"/>
                  </a:lnTo>
                  <a:lnTo>
                    <a:pt x="1733" y="9014"/>
                  </a:lnTo>
                  <a:lnTo>
                    <a:pt x="5798" y="15746"/>
                  </a:lnTo>
                  <a:lnTo>
                    <a:pt x="8509" y="13376"/>
                  </a:lnTo>
                  <a:lnTo>
                    <a:pt x="11809" y="11469"/>
                  </a:lnTo>
                  <a:lnTo>
                    <a:pt x="19601" y="8592"/>
                  </a:lnTo>
                  <a:lnTo>
                    <a:pt x="23704" y="7872"/>
                  </a:lnTo>
                  <a:lnTo>
                    <a:pt x="50519" y="7872"/>
                  </a:lnTo>
                  <a:lnTo>
                    <a:pt x="44217" y="2138"/>
                  </a:lnTo>
                  <a:lnTo>
                    <a:pt x="37550" y="0"/>
                  </a:lnTo>
                  <a:close/>
                </a:path>
              </a:pathLst>
            </a:custGeom>
            <a:solidFill>
              <a:srgbClr val="3734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429898" y="5098191"/>
              <a:ext cx="286257" cy="94866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644540" y="4928389"/>
              <a:ext cx="5071482" cy="614934"/>
            </a:xfrm>
            <a:prstGeom prst="rect">
              <a:avLst/>
            </a:prstGeom>
          </p:spPr>
        </p:pic>
      </p:grpSp>
      <p:grpSp>
        <p:nvGrpSpPr>
          <p:cNvPr id="115" name="object 115" descr=""/>
          <p:cNvGrpSpPr/>
          <p:nvPr/>
        </p:nvGrpSpPr>
        <p:grpSpPr>
          <a:xfrm>
            <a:off x="834897" y="4927795"/>
            <a:ext cx="640080" cy="640080"/>
            <a:chOff x="834897" y="4927795"/>
            <a:chExt cx="640080" cy="640080"/>
          </a:xfrm>
        </p:grpSpPr>
        <p:sp>
          <p:nvSpPr>
            <p:cNvPr id="116" name="object 116" descr=""/>
            <p:cNvSpPr/>
            <p:nvPr/>
          </p:nvSpPr>
          <p:spPr>
            <a:xfrm>
              <a:off x="834897" y="4927795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319916" y="0"/>
                  </a:moveTo>
                  <a:lnTo>
                    <a:pt x="272641" y="3468"/>
                  </a:lnTo>
                  <a:lnTo>
                    <a:pt x="227519" y="13544"/>
                  </a:lnTo>
                  <a:lnTo>
                    <a:pt x="185046" y="29733"/>
                  </a:lnTo>
                  <a:lnTo>
                    <a:pt x="145717" y="51540"/>
                  </a:lnTo>
                  <a:lnTo>
                    <a:pt x="110026" y="78469"/>
                  </a:lnTo>
                  <a:lnTo>
                    <a:pt x="78469" y="110027"/>
                  </a:lnTo>
                  <a:lnTo>
                    <a:pt x="51539" y="145718"/>
                  </a:lnTo>
                  <a:lnTo>
                    <a:pt x="29733" y="185047"/>
                  </a:lnTo>
                  <a:lnTo>
                    <a:pt x="13544" y="227520"/>
                  </a:lnTo>
                  <a:lnTo>
                    <a:pt x="3468" y="272642"/>
                  </a:lnTo>
                  <a:lnTo>
                    <a:pt x="0" y="319918"/>
                  </a:lnTo>
                  <a:lnTo>
                    <a:pt x="3468" y="367193"/>
                  </a:lnTo>
                  <a:lnTo>
                    <a:pt x="13544" y="412315"/>
                  </a:lnTo>
                  <a:lnTo>
                    <a:pt x="29733" y="454787"/>
                  </a:lnTo>
                  <a:lnTo>
                    <a:pt x="51539" y="494117"/>
                  </a:lnTo>
                  <a:lnTo>
                    <a:pt x="78469" y="529807"/>
                  </a:lnTo>
                  <a:lnTo>
                    <a:pt x="110026" y="561365"/>
                  </a:lnTo>
                  <a:lnTo>
                    <a:pt x="145717" y="588294"/>
                  </a:lnTo>
                  <a:lnTo>
                    <a:pt x="185046" y="610101"/>
                  </a:lnTo>
                  <a:lnTo>
                    <a:pt x="227519" y="626290"/>
                  </a:lnTo>
                  <a:lnTo>
                    <a:pt x="272641" y="636366"/>
                  </a:lnTo>
                  <a:lnTo>
                    <a:pt x="319916" y="639834"/>
                  </a:lnTo>
                  <a:lnTo>
                    <a:pt x="367192" y="636366"/>
                  </a:lnTo>
                  <a:lnTo>
                    <a:pt x="412314" y="626290"/>
                  </a:lnTo>
                  <a:lnTo>
                    <a:pt x="454787" y="610101"/>
                  </a:lnTo>
                  <a:lnTo>
                    <a:pt x="494116" y="588294"/>
                  </a:lnTo>
                  <a:lnTo>
                    <a:pt x="529807" y="561365"/>
                  </a:lnTo>
                  <a:lnTo>
                    <a:pt x="561365" y="529807"/>
                  </a:lnTo>
                  <a:lnTo>
                    <a:pt x="588294" y="494117"/>
                  </a:lnTo>
                  <a:lnTo>
                    <a:pt x="610101" y="454787"/>
                  </a:lnTo>
                  <a:lnTo>
                    <a:pt x="626290" y="412315"/>
                  </a:lnTo>
                  <a:lnTo>
                    <a:pt x="636366" y="367193"/>
                  </a:lnTo>
                  <a:lnTo>
                    <a:pt x="639834" y="319918"/>
                  </a:lnTo>
                  <a:lnTo>
                    <a:pt x="636366" y="272642"/>
                  </a:lnTo>
                  <a:lnTo>
                    <a:pt x="626290" y="227520"/>
                  </a:lnTo>
                  <a:lnTo>
                    <a:pt x="610101" y="185047"/>
                  </a:lnTo>
                  <a:lnTo>
                    <a:pt x="588294" y="145718"/>
                  </a:lnTo>
                  <a:lnTo>
                    <a:pt x="561365" y="110027"/>
                  </a:lnTo>
                  <a:lnTo>
                    <a:pt x="529807" y="78469"/>
                  </a:lnTo>
                  <a:lnTo>
                    <a:pt x="494116" y="51540"/>
                  </a:lnTo>
                  <a:lnTo>
                    <a:pt x="454787" y="29733"/>
                  </a:lnTo>
                  <a:lnTo>
                    <a:pt x="412314" y="13544"/>
                  </a:lnTo>
                  <a:lnTo>
                    <a:pt x="367192" y="3468"/>
                  </a:lnTo>
                  <a:lnTo>
                    <a:pt x="319916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1535" y="5139205"/>
              <a:ext cx="170384" cy="217018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74172" y="5141034"/>
              <a:ext cx="153925" cy="215190"/>
            </a:xfrm>
            <a:prstGeom prst="rect">
              <a:avLst/>
            </a:prstGeom>
          </p:spPr>
        </p:pic>
      </p:grpSp>
      <p:sp>
        <p:nvSpPr>
          <p:cNvPr id="119" name="object 119" descr=""/>
          <p:cNvSpPr/>
          <p:nvPr/>
        </p:nvSpPr>
        <p:spPr>
          <a:xfrm>
            <a:off x="1659441" y="6759475"/>
            <a:ext cx="5898515" cy="571500"/>
          </a:xfrm>
          <a:custGeom>
            <a:avLst/>
            <a:gdLst/>
            <a:ahLst/>
            <a:cxnLst/>
            <a:rect l="l" t="t" r="r" b="b"/>
            <a:pathLst>
              <a:path w="5898515" h="571500">
                <a:moveTo>
                  <a:pt x="5897991" y="0"/>
                </a:moveTo>
                <a:lnTo>
                  <a:pt x="329598" y="0"/>
                </a:lnTo>
                <a:lnTo>
                  <a:pt x="0" y="570880"/>
                </a:lnTo>
                <a:lnTo>
                  <a:pt x="5568393" y="570880"/>
                </a:lnTo>
                <a:lnTo>
                  <a:pt x="5897991" y="0"/>
                </a:lnTo>
                <a:close/>
              </a:path>
            </a:pathLst>
          </a:custGeom>
          <a:solidFill>
            <a:srgbClr val="0B58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0" name="object 120" descr="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75146" y="10501661"/>
            <a:ext cx="1155006" cy="822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348956"/>
            <a:ext cx="340995" cy="343535"/>
            <a:chOff x="0" y="10348956"/>
            <a:chExt cx="340995" cy="343535"/>
          </a:xfrm>
        </p:grpSpPr>
        <p:sp>
          <p:nvSpPr>
            <p:cNvPr id="3" name="object 3" descr=""/>
            <p:cNvSpPr/>
            <p:nvPr/>
          </p:nvSpPr>
          <p:spPr>
            <a:xfrm>
              <a:off x="0" y="10348956"/>
              <a:ext cx="340995" cy="343535"/>
            </a:xfrm>
            <a:custGeom>
              <a:avLst/>
              <a:gdLst/>
              <a:ahLst/>
              <a:cxnLst/>
              <a:rect l="l" t="t" r="r" b="b"/>
              <a:pathLst>
                <a:path w="340995" h="343534">
                  <a:moveTo>
                    <a:pt x="0" y="343043"/>
                  </a:moveTo>
                  <a:lnTo>
                    <a:pt x="0" y="0"/>
                  </a:lnTo>
                  <a:lnTo>
                    <a:pt x="340668" y="0"/>
                  </a:lnTo>
                  <a:lnTo>
                    <a:pt x="340668" y="343043"/>
                  </a:lnTo>
                  <a:lnTo>
                    <a:pt x="0" y="343043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67" y="10457276"/>
              <a:ext cx="202161" cy="126594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4730" y="10501649"/>
            <a:ext cx="1155006" cy="82299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-928" y="191"/>
            <a:ext cx="3641725" cy="3936365"/>
          </a:xfrm>
          <a:custGeom>
            <a:avLst/>
            <a:gdLst/>
            <a:ahLst/>
            <a:cxnLst/>
            <a:rect l="l" t="t" r="r" b="b"/>
            <a:pathLst>
              <a:path w="3641725" h="3936365">
                <a:moveTo>
                  <a:pt x="586256" y="0"/>
                </a:moveTo>
                <a:lnTo>
                  <a:pt x="0" y="0"/>
                </a:lnTo>
                <a:lnTo>
                  <a:pt x="3055344" y="3935846"/>
                </a:lnTo>
                <a:lnTo>
                  <a:pt x="3641600" y="3935846"/>
                </a:lnTo>
                <a:lnTo>
                  <a:pt x="586256" y="0"/>
                </a:lnTo>
                <a:close/>
              </a:path>
            </a:pathLst>
          </a:custGeom>
          <a:solidFill>
            <a:srgbClr val="FCCA0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746823" y="4521452"/>
            <a:ext cx="457200" cy="219710"/>
            <a:chOff x="746823" y="4521452"/>
            <a:chExt cx="457200" cy="21971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823" y="4521452"/>
              <a:ext cx="229212" cy="21915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6575" y="4524501"/>
              <a:ext cx="186843" cy="216410"/>
            </a:xfrm>
            <a:prstGeom prst="rect">
              <a:avLst/>
            </a:prstGeom>
          </p:spPr>
        </p:pic>
      </p:grp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58891" y="4524501"/>
            <a:ext cx="182271" cy="213361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1535652" y="4524501"/>
            <a:ext cx="834390" cy="216535"/>
            <a:chOff x="1535652" y="4524501"/>
            <a:chExt cx="834390" cy="216535"/>
          </a:xfrm>
        </p:grpSpPr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5652" y="4524501"/>
              <a:ext cx="442267" cy="213361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005304" y="4524879"/>
              <a:ext cx="151130" cy="213360"/>
            </a:xfrm>
            <a:custGeom>
              <a:avLst/>
              <a:gdLst/>
              <a:ahLst/>
              <a:cxnLst/>
              <a:rect l="l" t="t" r="r" b="b"/>
              <a:pathLst>
                <a:path w="151130" h="213360">
                  <a:moveTo>
                    <a:pt x="150774" y="180340"/>
                  </a:moveTo>
                  <a:lnTo>
                    <a:pt x="130975" y="180340"/>
                  </a:lnTo>
                  <a:lnTo>
                    <a:pt x="130975" y="179070"/>
                  </a:lnTo>
                  <a:lnTo>
                    <a:pt x="39357" y="179070"/>
                  </a:lnTo>
                  <a:lnTo>
                    <a:pt x="39357" y="0"/>
                  </a:lnTo>
                  <a:lnTo>
                    <a:pt x="0" y="0"/>
                  </a:lnTo>
                  <a:lnTo>
                    <a:pt x="0" y="179070"/>
                  </a:lnTo>
                  <a:lnTo>
                    <a:pt x="254" y="179070"/>
                  </a:lnTo>
                  <a:lnTo>
                    <a:pt x="254" y="180340"/>
                  </a:lnTo>
                  <a:lnTo>
                    <a:pt x="304" y="213360"/>
                  </a:lnTo>
                  <a:lnTo>
                    <a:pt x="150774" y="213360"/>
                  </a:lnTo>
                  <a:lnTo>
                    <a:pt x="150774" y="18034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2749" y="4524501"/>
              <a:ext cx="186842" cy="216410"/>
            </a:xfrm>
            <a:prstGeom prst="rect">
              <a:avLst/>
            </a:prstGeom>
          </p:spPr>
        </p:pic>
      </p:grpSp>
      <p:sp>
        <p:nvSpPr>
          <p:cNvPr id="15" name="object 15" descr=""/>
          <p:cNvSpPr/>
          <p:nvPr/>
        </p:nvSpPr>
        <p:spPr>
          <a:xfrm>
            <a:off x="2425103" y="4524879"/>
            <a:ext cx="160020" cy="213360"/>
          </a:xfrm>
          <a:custGeom>
            <a:avLst/>
            <a:gdLst/>
            <a:ahLst/>
            <a:cxnLst/>
            <a:rect l="l" t="t" r="r" b="b"/>
            <a:pathLst>
              <a:path w="160019" h="213360">
                <a:moveTo>
                  <a:pt x="159816" y="180340"/>
                </a:moveTo>
                <a:lnTo>
                  <a:pt x="39331" y="180340"/>
                </a:lnTo>
                <a:lnTo>
                  <a:pt x="39331" y="180073"/>
                </a:lnTo>
                <a:lnTo>
                  <a:pt x="39331" y="120942"/>
                </a:lnTo>
                <a:lnTo>
                  <a:pt x="142290" y="120332"/>
                </a:lnTo>
                <a:lnTo>
                  <a:pt x="142608" y="88328"/>
                </a:lnTo>
                <a:lnTo>
                  <a:pt x="39458" y="88912"/>
                </a:lnTo>
                <a:lnTo>
                  <a:pt x="36525" y="88938"/>
                </a:lnTo>
                <a:lnTo>
                  <a:pt x="36525" y="120650"/>
                </a:lnTo>
                <a:lnTo>
                  <a:pt x="36372" y="120650"/>
                </a:lnTo>
                <a:lnTo>
                  <a:pt x="36372" y="104305"/>
                </a:lnTo>
                <a:lnTo>
                  <a:pt x="36525" y="120650"/>
                </a:lnTo>
                <a:lnTo>
                  <a:pt x="36525" y="88938"/>
                </a:lnTo>
                <a:lnTo>
                  <a:pt x="36372" y="88938"/>
                </a:lnTo>
                <a:lnTo>
                  <a:pt x="39522" y="88900"/>
                </a:lnTo>
                <a:lnTo>
                  <a:pt x="39522" y="33020"/>
                </a:lnTo>
                <a:lnTo>
                  <a:pt x="155549" y="33020"/>
                </a:lnTo>
                <a:lnTo>
                  <a:pt x="155549" y="0"/>
                </a:lnTo>
                <a:lnTo>
                  <a:pt x="520" y="0"/>
                </a:lnTo>
                <a:lnTo>
                  <a:pt x="520" y="33020"/>
                </a:lnTo>
                <a:lnTo>
                  <a:pt x="393" y="33020"/>
                </a:lnTo>
                <a:lnTo>
                  <a:pt x="393" y="88900"/>
                </a:lnTo>
                <a:lnTo>
                  <a:pt x="266" y="88900"/>
                </a:lnTo>
                <a:lnTo>
                  <a:pt x="266" y="120650"/>
                </a:lnTo>
                <a:lnTo>
                  <a:pt x="139" y="120650"/>
                </a:lnTo>
                <a:lnTo>
                  <a:pt x="139" y="180340"/>
                </a:lnTo>
                <a:lnTo>
                  <a:pt x="0" y="180340"/>
                </a:lnTo>
                <a:lnTo>
                  <a:pt x="0" y="213360"/>
                </a:lnTo>
                <a:lnTo>
                  <a:pt x="159816" y="213360"/>
                </a:lnTo>
                <a:lnTo>
                  <a:pt x="159816" y="180340"/>
                </a:lnTo>
                <a:close/>
              </a:path>
              <a:path w="160019" h="213360">
                <a:moveTo>
                  <a:pt x="159981" y="179768"/>
                </a:moveTo>
                <a:lnTo>
                  <a:pt x="39331" y="180073"/>
                </a:lnTo>
                <a:lnTo>
                  <a:pt x="159969" y="180073"/>
                </a:lnTo>
                <a:lnTo>
                  <a:pt x="159981" y="179768"/>
                </a:lnTo>
                <a:close/>
              </a:path>
            </a:pathLst>
          </a:custGeom>
          <a:solidFill>
            <a:srgbClr val="0B589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681645" y="5070161"/>
            <a:ext cx="6191885" cy="1440815"/>
            <a:chOff x="681645" y="5070161"/>
            <a:chExt cx="6191885" cy="1440815"/>
          </a:xfrm>
        </p:grpSpPr>
        <p:sp>
          <p:nvSpPr>
            <p:cNvPr id="17" name="object 17" descr=""/>
            <p:cNvSpPr/>
            <p:nvPr/>
          </p:nvSpPr>
          <p:spPr>
            <a:xfrm>
              <a:off x="681645" y="5070161"/>
              <a:ext cx="6191885" cy="1440815"/>
            </a:xfrm>
            <a:custGeom>
              <a:avLst/>
              <a:gdLst/>
              <a:ahLst/>
              <a:cxnLst/>
              <a:rect l="l" t="t" r="r" b="b"/>
              <a:pathLst>
                <a:path w="6191884" h="1440815">
                  <a:moveTo>
                    <a:pt x="6191575" y="0"/>
                  </a:moveTo>
                  <a:lnTo>
                    <a:pt x="992231" y="0"/>
                  </a:lnTo>
                  <a:lnTo>
                    <a:pt x="0" y="1416643"/>
                  </a:lnTo>
                  <a:lnTo>
                    <a:pt x="0" y="1440223"/>
                  </a:lnTo>
                  <a:lnTo>
                    <a:pt x="6191575" y="1440223"/>
                  </a:lnTo>
                  <a:lnTo>
                    <a:pt x="6191575" y="0"/>
                  </a:lnTo>
                  <a:close/>
                </a:path>
              </a:pathLst>
            </a:custGeom>
            <a:solidFill>
              <a:srgbClr val="E6E6E6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8211" y="5540800"/>
              <a:ext cx="242684" cy="10744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2534" y="5566709"/>
              <a:ext cx="67154" cy="8153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1448" y="5566709"/>
              <a:ext cx="131428" cy="8153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83089" y="5534399"/>
              <a:ext cx="855144" cy="11384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42108" y="5549793"/>
              <a:ext cx="147224" cy="9844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91026" y="5566709"/>
              <a:ext cx="67154" cy="8153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81861" y="5566709"/>
              <a:ext cx="72694" cy="81532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76869" y="5534399"/>
              <a:ext cx="73760" cy="113079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4079801" y="5534399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4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4">
                  <a:moveTo>
                    <a:pt x="10158" y="0"/>
                  </a:moveTo>
                  <a:lnTo>
                    <a:pt x="5687" y="0"/>
                  </a:lnTo>
                  <a:lnTo>
                    <a:pt x="3808" y="737"/>
                  </a:lnTo>
                  <a:lnTo>
                    <a:pt x="759" y="3683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7" y="15393"/>
                  </a:lnTo>
                  <a:lnTo>
                    <a:pt x="10259" y="15393"/>
                  </a:lnTo>
                  <a:lnTo>
                    <a:pt x="12164" y="14630"/>
                  </a:lnTo>
                  <a:lnTo>
                    <a:pt x="15111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5"/>
                  </a:lnTo>
                  <a:lnTo>
                    <a:pt x="12038" y="708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17503" y="5534399"/>
              <a:ext cx="199306" cy="11384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44034" y="5566709"/>
              <a:ext cx="82296" cy="111095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46743" y="5566709"/>
              <a:ext cx="73760" cy="80769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4630205" y="5549793"/>
              <a:ext cx="55244" cy="99060"/>
            </a:xfrm>
            <a:custGeom>
              <a:avLst/>
              <a:gdLst/>
              <a:ahLst/>
              <a:cxnLst/>
              <a:rect l="l" t="t" r="r" b="b"/>
              <a:pathLst>
                <a:path w="55245" h="99060">
                  <a:moveTo>
                    <a:pt x="25146" y="0"/>
                  </a:moveTo>
                  <a:lnTo>
                    <a:pt x="14324" y="0"/>
                  </a:lnTo>
                  <a:lnTo>
                    <a:pt x="14413" y="82798"/>
                  </a:lnTo>
                  <a:lnTo>
                    <a:pt x="16353" y="88285"/>
                  </a:lnTo>
                  <a:lnTo>
                    <a:pt x="24483" y="96414"/>
                  </a:lnTo>
                  <a:lnTo>
                    <a:pt x="30275" y="98449"/>
                  </a:lnTo>
                  <a:lnTo>
                    <a:pt x="40942" y="98449"/>
                  </a:lnTo>
                  <a:lnTo>
                    <a:pt x="44016" y="97991"/>
                  </a:lnTo>
                  <a:lnTo>
                    <a:pt x="50010" y="96163"/>
                  </a:lnTo>
                  <a:lnTo>
                    <a:pt x="52577" y="94740"/>
                  </a:lnTo>
                  <a:lnTo>
                    <a:pt x="54709" y="92807"/>
                  </a:lnTo>
                  <a:lnTo>
                    <a:pt x="52916" y="89150"/>
                  </a:lnTo>
                  <a:lnTo>
                    <a:pt x="34541" y="89150"/>
                  </a:lnTo>
                  <a:lnTo>
                    <a:pt x="31113" y="87882"/>
                  </a:lnTo>
                  <a:lnTo>
                    <a:pt x="26337" y="82798"/>
                  </a:lnTo>
                  <a:lnTo>
                    <a:pt x="25146" y="79195"/>
                  </a:lnTo>
                  <a:lnTo>
                    <a:pt x="25146" y="0"/>
                  </a:lnTo>
                  <a:close/>
                </a:path>
                <a:path w="55245" h="99060">
                  <a:moveTo>
                    <a:pt x="50900" y="85035"/>
                  </a:moveTo>
                  <a:lnTo>
                    <a:pt x="47749" y="87778"/>
                  </a:lnTo>
                  <a:lnTo>
                    <a:pt x="43785" y="89150"/>
                  </a:lnTo>
                  <a:lnTo>
                    <a:pt x="52916" y="89150"/>
                  </a:lnTo>
                  <a:lnTo>
                    <a:pt x="50900" y="85035"/>
                  </a:lnTo>
                  <a:close/>
                </a:path>
                <a:path w="55245" h="99060">
                  <a:moveTo>
                    <a:pt x="14324" y="17675"/>
                  </a:moveTo>
                  <a:lnTo>
                    <a:pt x="0" y="17675"/>
                  </a:lnTo>
                  <a:lnTo>
                    <a:pt x="0" y="26668"/>
                  </a:lnTo>
                  <a:lnTo>
                    <a:pt x="14324" y="26668"/>
                  </a:lnTo>
                  <a:lnTo>
                    <a:pt x="14324" y="17675"/>
                  </a:lnTo>
                  <a:close/>
                </a:path>
                <a:path w="55245" h="99060">
                  <a:moveTo>
                    <a:pt x="49528" y="17675"/>
                  </a:moveTo>
                  <a:lnTo>
                    <a:pt x="25146" y="17675"/>
                  </a:lnTo>
                  <a:lnTo>
                    <a:pt x="25146" y="26668"/>
                  </a:lnTo>
                  <a:lnTo>
                    <a:pt x="49528" y="26668"/>
                  </a:lnTo>
                  <a:lnTo>
                    <a:pt x="49528" y="17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06921" y="5534399"/>
              <a:ext cx="73760" cy="113079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4210" y="5566709"/>
              <a:ext cx="78030" cy="81532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90532" y="5534399"/>
              <a:ext cx="73760" cy="113079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5093463" y="5534399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4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4">
                  <a:moveTo>
                    <a:pt x="10160" y="0"/>
                  </a:moveTo>
                  <a:lnTo>
                    <a:pt x="5688" y="0"/>
                  </a:lnTo>
                  <a:lnTo>
                    <a:pt x="3808" y="737"/>
                  </a:lnTo>
                  <a:lnTo>
                    <a:pt x="759" y="3683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8" y="15393"/>
                  </a:lnTo>
                  <a:lnTo>
                    <a:pt x="10260" y="15393"/>
                  </a:lnTo>
                  <a:lnTo>
                    <a:pt x="12165" y="14630"/>
                  </a:lnTo>
                  <a:lnTo>
                    <a:pt x="15112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5"/>
                  </a:lnTo>
                  <a:lnTo>
                    <a:pt x="12038" y="708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31166" y="5566709"/>
              <a:ext cx="82295" cy="111095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45985" y="5534399"/>
              <a:ext cx="73760" cy="113079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43274" y="5549793"/>
              <a:ext cx="221406" cy="98449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59412" y="5534399"/>
              <a:ext cx="769338" cy="113842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6532322" y="5534399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4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4">
                  <a:moveTo>
                    <a:pt x="10158" y="0"/>
                  </a:moveTo>
                  <a:lnTo>
                    <a:pt x="5688" y="0"/>
                  </a:lnTo>
                  <a:lnTo>
                    <a:pt x="3808" y="737"/>
                  </a:lnTo>
                  <a:lnTo>
                    <a:pt x="759" y="3683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8" y="15393"/>
                  </a:lnTo>
                  <a:lnTo>
                    <a:pt x="10260" y="15393"/>
                  </a:lnTo>
                  <a:lnTo>
                    <a:pt x="12164" y="14630"/>
                  </a:lnTo>
                  <a:lnTo>
                    <a:pt x="15113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5"/>
                  </a:lnTo>
                  <a:lnTo>
                    <a:pt x="12038" y="708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78103" y="5566709"/>
              <a:ext cx="73760" cy="80769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09583" y="5744556"/>
              <a:ext cx="1296907" cy="143405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19347" y="5744556"/>
              <a:ext cx="1752522" cy="113993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93966" y="5744556"/>
              <a:ext cx="1665100" cy="113842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09583" y="5954713"/>
              <a:ext cx="81230" cy="113842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12910" y="5987023"/>
              <a:ext cx="78030" cy="81532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2113037" y="5954713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30" h="113664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151597" y="5954713"/>
              <a:ext cx="193697" cy="113842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2367392" y="5987023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79">
                  <a:moveTo>
                    <a:pt x="10363" y="759"/>
                  </a:moveTo>
                  <a:lnTo>
                    <a:pt x="0" y="759"/>
                  </a:lnTo>
                  <a:lnTo>
                    <a:pt x="0" y="80769"/>
                  </a:lnTo>
                  <a:lnTo>
                    <a:pt x="10820" y="80769"/>
                  </a:lnTo>
                  <a:lnTo>
                    <a:pt x="10820" y="30477"/>
                  </a:lnTo>
                  <a:lnTo>
                    <a:pt x="13208" y="23187"/>
                  </a:lnTo>
                  <a:lnTo>
                    <a:pt x="13797" y="22553"/>
                  </a:lnTo>
                  <a:lnTo>
                    <a:pt x="10363" y="22553"/>
                  </a:lnTo>
                  <a:lnTo>
                    <a:pt x="9295" y="18741"/>
                  </a:lnTo>
                  <a:lnTo>
                    <a:pt x="10363" y="15829"/>
                  </a:lnTo>
                  <a:lnTo>
                    <a:pt x="10363" y="759"/>
                  </a:lnTo>
                  <a:close/>
                </a:path>
                <a:path w="40639" h="81279">
                  <a:moveTo>
                    <a:pt x="10363" y="15829"/>
                  </a:moveTo>
                  <a:lnTo>
                    <a:pt x="9295" y="18741"/>
                  </a:lnTo>
                  <a:lnTo>
                    <a:pt x="10363" y="22553"/>
                  </a:lnTo>
                  <a:lnTo>
                    <a:pt x="10363" y="15829"/>
                  </a:lnTo>
                  <a:close/>
                </a:path>
                <a:path w="40639" h="81279">
                  <a:moveTo>
                    <a:pt x="40233" y="0"/>
                  </a:moveTo>
                  <a:lnTo>
                    <a:pt x="32410" y="0"/>
                  </a:lnTo>
                  <a:lnTo>
                    <a:pt x="25854" y="1597"/>
                  </a:lnTo>
                  <a:lnTo>
                    <a:pt x="15288" y="7998"/>
                  </a:lnTo>
                  <a:lnTo>
                    <a:pt x="11530" y="12646"/>
                  </a:lnTo>
                  <a:lnTo>
                    <a:pt x="10363" y="15829"/>
                  </a:lnTo>
                  <a:lnTo>
                    <a:pt x="10363" y="22553"/>
                  </a:lnTo>
                  <a:lnTo>
                    <a:pt x="13797" y="22553"/>
                  </a:lnTo>
                  <a:lnTo>
                    <a:pt x="22758" y="12927"/>
                  </a:lnTo>
                  <a:lnTo>
                    <a:pt x="29361" y="10360"/>
                  </a:lnTo>
                  <a:lnTo>
                    <a:pt x="40233" y="10360"/>
                  </a:lnTo>
                  <a:lnTo>
                    <a:pt x="40233" y="0"/>
                  </a:lnTo>
                  <a:close/>
                </a:path>
                <a:path w="40639" h="81279">
                  <a:moveTo>
                    <a:pt x="40233" y="10360"/>
                  </a:moveTo>
                  <a:lnTo>
                    <a:pt x="38199" y="10360"/>
                  </a:lnTo>
                  <a:lnTo>
                    <a:pt x="39825" y="10511"/>
                  </a:lnTo>
                  <a:lnTo>
                    <a:pt x="40233" y="10511"/>
                  </a:lnTo>
                  <a:lnTo>
                    <a:pt x="40233" y="10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81840" y="5970107"/>
              <a:ext cx="144877" cy="98449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48869" y="5987023"/>
              <a:ext cx="237744" cy="110336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916025" y="5987783"/>
              <a:ext cx="73000" cy="80773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12547" y="5987023"/>
              <a:ext cx="67154" cy="81532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3109114" y="5954713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30" h="113664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147674" y="5954713"/>
              <a:ext cx="171143" cy="143405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3402165" y="5961122"/>
              <a:ext cx="115570" cy="107314"/>
            </a:xfrm>
            <a:custGeom>
              <a:avLst/>
              <a:gdLst/>
              <a:ahLst/>
              <a:cxnLst/>
              <a:rect l="l" t="t" r="r" b="b"/>
              <a:pathLst>
                <a:path w="115570" h="107314">
                  <a:moveTo>
                    <a:pt x="11277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1277" y="106680"/>
                  </a:lnTo>
                  <a:lnTo>
                    <a:pt x="11277" y="0"/>
                  </a:lnTo>
                  <a:close/>
                </a:path>
                <a:path w="115570" h="107314">
                  <a:moveTo>
                    <a:pt x="115519" y="127"/>
                  </a:moveTo>
                  <a:lnTo>
                    <a:pt x="29260" y="127"/>
                  </a:lnTo>
                  <a:lnTo>
                    <a:pt x="29260" y="10287"/>
                  </a:lnTo>
                  <a:lnTo>
                    <a:pt x="66827" y="10287"/>
                  </a:lnTo>
                  <a:lnTo>
                    <a:pt x="66827" y="106807"/>
                  </a:lnTo>
                  <a:lnTo>
                    <a:pt x="77952" y="106807"/>
                  </a:lnTo>
                  <a:lnTo>
                    <a:pt x="77952" y="10287"/>
                  </a:lnTo>
                  <a:lnTo>
                    <a:pt x="115519" y="10287"/>
                  </a:lnTo>
                  <a:lnTo>
                    <a:pt x="115519" y="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588094" y="5987023"/>
              <a:ext cx="158901" cy="81532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3769145" y="5954713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4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09378" y="5954713"/>
              <a:ext cx="178460" cy="113842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007397" y="5987023"/>
              <a:ext cx="81432" cy="81532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110979" y="5987023"/>
              <a:ext cx="157580" cy="81532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47550" y="5987023"/>
              <a:ext cx="67154" cy="81532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44117" y="5987023"/>
              <a:ext cx="73760" cy="80769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39060" y="5954713"/>
              <a:ext cx="81230" cy="113842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05170" y="5987023"/>
              <a:ext cx="155448" cy="81532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882715" y="5954713"/>
              <a:ext cx="159407" cy="113079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061631" y="5987023"/>
              <a:ext cx="239111" cy="81532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5373893" y="5970107"/>
              <a:ext cx="55244" cy="99060"/>
            </a:xfrm>
            <a:custGeom>
              <a:avLst/>
              <a:gdLst/>
              <a:ahLst/>
              <a:cxnLst/>
              <a:rect l="l" t="t" r="r" b="b"/>
              <a:pathLst>
                <a:path w="55245" h="99060">
                  <a:moveTo>
                    <a:pt x="25145" y="0"/>
                  </a:moveTo>
                  <a:lnTo>
                    <a:pt x="14324" y="0"/>
                  </a:lnTo>
                  <a:lnTo>
                    <a:pt x="14413" y="82800"/>
                  </a:lnTo>
                  <a:lnTo>
                    <a:pt x="16353" y="88286"/>
                  </a:lnTo>
                  <a:lnTo>
                    <a:pt x="24483" y="96414"/>
                  </a:lnTo>
                  <a:lnTo>
                    <a:pt x="30275" y="98449"/>
                  </a:lnTo>
                  <a:lnTo>
                    <a:pt x="40942" y="98449"/>
                  </a:lnTo>
                  <a:lnTo>
                    <a:pt x="44016" y="97991"/>
                  </a:lnTo>
                  <a:lnTo>
                    <a:pt x="50011" y="96163"/>
                  </a:lnTo>
                  <a:lnTo>
                    <a:pt x="52577" y="94740"/>
                  </a:lnTo>
                  <a:lnTo>
                    <a:pt x="54709" y="92807"/>
                  </a:lnTo>
                  <a:lnTo>
                    <a:pt x="52916" y="89150"/>
                  </a:lnTo>
                  <a:lnTo>
                    <a:pt x="34541" y="89150"/>
                  </a:lnTo>
                  <a:lnTo>
                    <a:pt x="31113" y="87882"/>
                  </a:lnTo>
                  <a:lnTo>
                    <a:pt x="26337" y="82800"/>
                  </a:lnTo>
                  <a:lnTo>
                    <a:pt x="25145" y="79195"/>
                  </a:lnTo>
                  <a:lnTo>
                    <a:pt x="25145" y="0"/>
                  </a:lnTo>
                  <a:close/>
                </a:path>
                <a:path w="55245" h="99060">
                  <a:moveTo>
                    <a:pt x="50900" y="85035"/>
                  </a:moveTo>
                  <a:lnTo>
                    <a:pt x="47749" y="87778"/>
                  </a:lnTo>
                  <a:lnTo>
                    <a:pt x="43785" y="89150"/>
                  </a:lnTo>
                  <a:lnTo>
                    <a:pt x="52916" y="89150"/>
                  </a:lnTo>
                  <a:lnTo>
                    <a:pt x="50900" y="85035"/>
                  </a:lnTo>
                  <a:close/>
                </a:path>
                <a:path w="55245" h="99060">
                  <a:moveTo>
                    <a:pt x="14324" y="17675"/>
                  </a:moveTo>
                  <a:lnTo>
                    <a:pt x="0" y="17675"/>
                  </a:lnTo>
                  <a:lnTo>
                    <a:pt x="0" y="26668"/>
                  </a:lnTo>
                  <a:lnTo>
                    <a:pt x="14324" y="26668"/>
                  </a:lnTo>
                  <a:lnTo>
                    <a:pt x="14324" y="17675"/>
                  </a:lnTo>
                  <a:close/>
                </a:path>
                <a:path w="55245" h="99060">
                  <a:moveTo>
                    <a:pt x="49528" y="17675"/>
                  </a:moveTo>
                  <a:lnTo>
                    <a:pt x="25145" y="17675"/>
                  </a:lnTo>
                  <a:lnTo>
                    <a:pt x="25145" y="26668"/>
                  </a:lnTo>
                  <a:lnTo>
                    <a:pt x="49528" y="26668"/>
                  </a:lnTo>
                  <a:lnTo>
                    <a:pt x="49528" y="17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48261" y="5954713"/>
              <a:ext cx="73760" cy="113079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544629" y="5970107"/>
              <a:ext cx="138780" cy="98449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760820" y="5954713"/>
              <a:ext cx="905101" cy="143405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909583" y="6164870"/>
              <a:ext cx="2368829" cy="142646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4291218" y="6262099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10309" y="0"/>
                  </a:moveTo>
                  <a:lnTo>
                    <a:pt x="5839" y="0"/>
                  </a:lnTo>
                  <a:lnTo>
                    <a:pt x="3934" y="763"/>
                  </a:lnTo>
                  <a:lnTo>
                    <a:pt x="784" y="3812"/>
                  </a:lnTo>
                  <a:lnTo>
                    <a:pt x="0" y="5792"/>
                  </a:lnTo>
                  <a:lnTo>
                    <a:pt x="0" y="10566"/>
                  </a:lnTo>
                  <a:lnTo>
                    <a:pt x="784" y="12550"/>
                  </a:lnTo>
                  <a:lnTo>
                    <a:pt x="3934" y="15800"/>
                  </a:lnTo>
                  <a:lnTo>
                    <a:pt x="5839" y="16614"/>
                  </a:lnTo>
                  <a:lnTo>
                    <a:pt x="8074" y="16614"/>
                  </a:lnTo>
                  <a:lnTo>
                    <a:pt x="10309" y="16614"/>
                  </a:lnTo>
                  <a:lnTo>
                    <a:pt x="12214" y="15800"/>
                  </a:lnTo>
                  <a:lnTo>
                    <a:pt x="15364" y="12550"/>
                  </a:lnTo>
                  <a:lnTo>
                    <a:pt x="16153" y="10566"/>
                  </a:lnTo>
                  <a:lnTo>
                    <a:pt x="16153" y="5792"/>
                  </a:lnTo>
                  <a:lnTo>
                    <a:pt x="15364" y="3812"/>
                  </a:lnTo>
                  <a:lnTo>
                    <a:pt x="12214" y="763"/>
                  </a:lnTo>
                  <a:lnTo>
                    <a:pt x="1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902603" y="5244970"/>
              <a:ext cx="404972" cy="126283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2328938" y="5238086"/>
              <a:ext cx="73660" cy="132080"/>
            </a:xfrm>
            <a:custGeom>
              <a:avLst/>
              <a:gdLst/>
              <a:ahLst/>
              <a:cxnLst/>
              <a:rect l="l" t="t" r="r" b="b"/>
              <a:pathLst>
                <a:path w="73660" h="132079">
                  <a:moveTo>
                    <a:pt x="22225" y="0"/>
                  </a:moveTo>
                  <a:lnTo>
                    <a:pt x="0" y="0"/>
                  </a:lnTo>
                  <a:lnTo>
                    <a:pt x="177" y="131927"/>
                  </a:lnTo>
                  <a:lnTo>
                    <a:pt x="22225" y="131927"/>
                  </a:lnTo>
                  <a:lnTo>
                    <a:pt x="22225" y="0"/>
                  </a:lnTo>
                  <a:close/>
                </a:path>
                <a:path w="73660" h="132079">
                  <a:moveTo>
                    <a:pt x="73609" y="0"/>
                  </a:moveTo>
                  <a:lnTo>
                    <a:pt x="51384" y="0"/>
                  </a:lnTo>
                  <a:lnTo>
                    <a:pt x="51549" y="131927"/>
                  </a:lnTo>
                  <a:lnTo>
                    <a:pt x="73609" y="131927"/>
                  </a:lnTo>
                  <a:lnTo>
                    <a:pt x="736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423883" y="5273996"/>
              <a:ext cx="97048" cy="97257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542298" y="5273996"/>
              <a:ext cx="93524" cy="96012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656447" y="5273996"/>
              <a:ext cx="198928" cy="97257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734094" y="5346604"/>
              <a:ext cx="887730" cy="887730"/>
            </a:xfrm>
            <a:custGeom>
              <a:avLst/>
              <a:gdLst/>
              <a:ahLst/>
              <a:cxnLst/>
              <a:rect l="l" t="t" r="r" b="b"/>
              <a:pathLst>
                <a:path w="887730" h="887729">
                  <a:moveTo>
                    <a:pt x="443666" y="0"/>
                  </a:moveTo>
                  <a:lnTo>
                    <a:pt x="395324" y="2603"/>
                  </a:lnTo>
                  <a:lnTo>
                    <a:pt x="348490" y="10233"/>
                  </a:lnTo>
                  <a:lnTo>
                    <a:pt x="303434" y="22618"/>
                  </a:lnTo>
                  <a:lnTo>
                    <a:pt x="260427" y="39489"/>
                  </a:lnTo>
                  <a:lnTo>
                    <a:pt x="219739" y="60573"/>
                  </a:lnTo>
                  <a:lnTo>
                    <a:pt x="181643" y="85602"/>
                  </a:lnTo>
                  <a:lnTo>
                    <a:pt x="146407" y="114304"/>
                  </a:lnTo>
                  <a:lnTo>
                    <a:pt x="114303" y="146408"/>
                  </a:lnTo>
                  <a:lnTo>
                    <a:pt x="85602" y="181644"/>
                  </a:lnTo>
                  <a:lnTo>
                    <a:pt x="60573" y="219740"/>
                  </a:lnTo>
                  <a:lnTo>
                    <a:pt x="39488" y="260428"/>
                  </a:lnTo>
                  <a:lnTo>
                    <a:pt x="22618" y="303435"/>
                  </a:lnTo>
                  <a:lnTo>
                    <a:pt x="10233" y="348491"/>
                  </a:lnTo>
                  <a:lnTo>
                    <a:pt x="2603" y="395325"/>
                  </a:lnTo>
                  <a:lnTo>
                    <a:pt x="0" y="443668"/>
                  </a:lnTo>
                  <a:lnTo>
                    <a:pt x="2603" y="492010"/>
                  </a:lnTo>
                  <a:lnTo>
                    <a:pt x="10233" y="538845"/>
                  </a:lnTo>
                  <a:lnTo>
                    <a:pt x="22618" y="583901"/>
                  </a:lnTo>
                  <a:lnTo>
                    <a:pt x="39488" y="626908"/>
                  </a:lnTo>
                  <a:lnTo>
                    <a:pt x="60573" y="667595"/>
                  </a:lnTo>
                  <a:lnTo>
                    <a:pt x="85602" y="705692"/>
                  </a:lnTo>
                  <a:lnTo>
                    <a:pt x="114303" y="740928"/>
                  </a:lnTo>
                  <a:lnTo>
                    <a:pt x="146407" y="773032"/>
                  </a:lnTo>
                  <a:lnTo>
                    <a:pt x="181643" y="801733"/>
                  </a:lnTo>
                  <a:lnTo>
                    <a:pt x="219739" y="826762"/>
                  </a:lnTo>
                  <a:lnTo>
                    <a:pt x="260427" y="847847"/>
                  </a:lnTo>
                  <a:lnTo>
                    <a:pt x="303434" y="864717"/>
                  </a:lnTo>
                  <a:lnTo>
                    <a:pt x="348490" y="877103"/>
                  </a:lnTo>
                  <a:lnTo>
                    <a:pt x="395324" y="884732"/>
                  </a:lnTo>
                  <a:lnTo>
                    <a:pt x="443666" y="887336"/>
                  </a:lnTo>
                  <a:lnTo>
                    <a:pt x="492009" y="884732"/>
                  </a:lnTo>
                  <a:lnTo>
                    <a:pt x="538844" y="877103"/>
                  </a:lnTo>
                  <a:lnTo>
                    <a:pt x="583900" y="864717"/>
                  </a:lnTo>
                  <a:lnTo>
                    <a:pt x="626907" y="847847"/>
                  </a:lnTo>
                  <a:lnTo>
                    <a:pt x="667594" y="826762"/>
                  </a:lnTo>
                  <a:lnTo>
                    <a:pt x="705691" y="801733"/>
                  </a:lnTo>
                  <a:lnTo>
                    <a:pt x="740927" y="773032"/>
                  </a:lnTo>
                  <a:lnTo>
                    <a:pt x="773031" y="740928"/>
                  </a:lnTo>
                  <a:lnTo>
                    <a:pt x="801732" y="705692"/>
                  </a:lnTo>
                  <a:lnTo>
                    <a:pt x="826761" y="667595"/>
                  </a:lnTo>
                  <a:lnTo>
                    <a:pt x="847846" y="626908"/>
                  </a:lnTo>
                  <a:lnTo>
                    <a:pt x="864716" y="583901"/>
                  </a:lnTo>
                  <a:lnTo>
                    <a:pt x="877101" y="538845"/>
                  </a:lnTo>
                  <a:lnTo>
                    <a:pt x="884731" y="492010"/>
                  </a:lnTo>
                  <a:lnTo>
                    <a:pt x="887335" y="443668"/>
                  </a:lnTo>
                  <a:lnTo>
                    <a:pt x="884731" y="395325"/>
                  </a:lnTo>
                  <a:lnTo>
                    <a:pt x="877101" y="348491"/>
                  </a:lnTo>
                  <a:lnTo>
                    <a:pt x="864716" y="303435"/>
                  </a:lnTo>
                  <a:lnTo>
                    <a:pt x="847846" y="260428"/>
                  </a:lnTo>
                  <a:lnTo>
                    <a:pt x="826761" y="219740"/>
                  </a:lnTo>
                  <a:lnTo>
                    <a:pt x="801732" y="181644"/>
                  </a:lnTo>
                  <a:lnTo>
                    <a:pt x="773031" y="146408"/>
                  </a:lnTo>
                  <a:lnTo>
                    <a:pt x="740927" y="114304"/>
                  </a:lnTo>
                  <a:lnTo>
                    <a:pt x="705691" y="85602"/>
                  </a:lnTo>
                  <a:lnTo>
                    <a:pt x="667594" y="60573"/>
                  </a:lnTo>
                  <a:lnTo>
                    <a:pt x="626907" y="39489"/>
                  </a:lnTo>
                  <a:lnTo>
                    <a:pt x="583900" y="22618"/>
                  </a:lnTo>
                  <a:lnTo>
                    <a:pt x="538844" y="10233"/>
                  </a:lnTo>
                  <a:lnTo>
                    <a:pt x="492009" y="2603"/>
                  </a:lnTo>
                  <a:lnTo>
                    <a:pt x="443666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9" name="object 79" descr=""/>
          <p:cNvGrpSpPr/>
          <p:nvPr/>
        </p:nvGrpSpPr>
        <p:grpSpPr>
          <a:xfrm>
            <a:off x="681645" y="6706199"/>
            <a:ext cx="6191885" cy="1440815"/>
            <a:chOff x="681645" y="6706199"/>
            <a:chExt cx="6191885" cy="1440815"/>
          </a:xfrm>
        </p:grpSpPr>
        <p:sp>
          <p:nvSpPr>
            <p:cNvPr id="80" name="object 80" descr=""/>
            <p:cNvSpPr/>
            <p:nvPr/>
          </p:nvSpPr>
          <p:spPr>
            <a:xfrm>
              <a:off x="681645" y="6706199"/>
              <a:ext cx="6191885" cy="1440815"/>
            </a:xfrm>
            <a:custGeom>
              <a:avLst/>
              <a:gdLst/>
              <a:ahLst/>
              <a:cxnLst/>
              <a:rect l="l" t="t" r="r" b="b"/>
              <a:pathLst>
                <a:path w="6191884" h="1440815">
                  <a:moveTo>
                    <a:pt x="6191575" y="0"/>
                  </a:moveTo>
                  <a:lnTo>
                    <a:pt x="992231" y="0"/>
                  </a:lnTo>
                  <a:lnTo>
                    <a:pt x="0" y="1416643"/>
                  </a:lnTo>
                  <a:lnTo>
                    <a:pt x="0" y="1440223"/>
                  </a:lnTo>
                  <a:lnTo>
                    <a:pt x="6191575" y="1440223"/>
                  </a:lnTo>
                  <a:lnTo>
                    <a:pt x="6191575" y="0"/>
                  </a:lnTo>
                  <a:close/>
                </a:path>
              </a:pathLst>
            </a:custGeom>
            <a:solidFill>
              <a:srgbClr val="E6E6E6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908211" y="7176838"/>
              <a:ext cx="254956" cy="107441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75653" y="7202747"/>
              <a:ext cx="78030" cy="81532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390400" y="7202747"/>
              <a:ext cx="132281" cy="80769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566713" y="7170437"/>
              <a:ext cx="81226" cy="113842"/>
            </a:xfrm>
            <a:prstGeom prst="rect">
              <a:avLst/>
            </a:prstGeom>
          </p:spPr>
        </p:pic>
        <p:sp>
          <p:nvSpPr>
            <p:cNvPr id="85" name="object 85" descr=""/>
            <p:cNvSpPr/>
            <p:nvPr/>
          </p:nvSpPr>
          <p:spPr>
            <a:xfrm>
              <a:off x="2684660" y="7202747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79">
                  <a:moveTo>
                    <a:pt x="10364" y="759"/>
                  </a:moveTo>
                  <a:lnTo>
                    <a:pt x="0" y="759"/>
                  </a:lnTo>
                  <a:lnTo>
                    <a:pt x="0" y="80769"/>
                  </a:lnTo>
                  <a:lnTo>
                    <a:pt x="10821" y="80769"/>
                  </a:lnTo>
                  <a:lnTo>
                    <a:pt x="10821" y="30477"/>
                  </a:lnTo>
                  <a:lnTo>
                    <a:pt x="13207" y="23186"/>
                  </a:lnTo>
                  <a:lnTo>
                    <a:pt x="13796" y="22553"/>
                  </a:lnTo>
                  <a:lnTo>
                    <a:pt x="10364" y="22553"/>
                  </a:lnTo>
                  <a:lnTo>
                    <a:pt x="9295" y="18741"/>
                  </a:lnTo>
                  <a:lnTo>
                    <a:pt x="10364" y="15825"/>
                  </a:lnTo>
                  <a:lnTo>
                    <a:pt x="10364" y="759"/>
                  </a:lnTo>
                  <a:close/>
                </a:path>
                <a:path w="40639" h="81279">
                  <a:moveTo>
                    <a:pt x="10364" y="15825"/>
                  </a:moveTo>
                  <a:lnTo>
                    <a:pt x="9295" y="18741"/>
                  </a:lnTo>
                  <a:lnTo>
                    <a:pt x="10364" y="22553"/>
                  </a:lnTo>
                  <a:lnTo>
                    <a:pt x="10364" y="15825"/>
                  </a:lnTo>
                  <a:close/>
                </a:path>
                <a:path w="40639" h="81279">
                  <a:moveTo>
                    <a:pt x="40233" y="0"/>
                  </a:moveTo>
                  <a:lnTo>
                    <a:pt x="32410" y="0"/>
                  </a:lnTo>
                  <a:lnTo>
                    <a:pt x="25854" y="1597"/>
                  </a:lnTo>
                  <a:lnTo>
                    <a:pt x="15289" y="7998"/>
                  </a:lnTo>
                  <a:lnTo>
                    <a:pt x="11530" y="12646"/>
                  </a:lnTo>
                  <a:lnTo>
                    <a:pt x="10364" y="15825"/>
                  </a:lnTo>
                  <a:lnTo>
                    <a:pt x="10364" y="22553"/>
                  </a:lnTo>
                  <a:lnTo>
                    <a:pt x="13796" y="22553"/>
                  </a:lnTo>
                  <a:lnTo>
                    <a:pt x="22758" y="12927"/>
                  </a:lnTo>
                  <a:lnTo>
                    <a:pt x="29361" y="10360"/>
                  </a:lnTo>
                  <a:lnTo>
                    <a:pt x="40233" y="10360"/>
                  </a:lnTo>
                  <a:lnTo>
                    <a:pt x="40233" y="0"/>
                  </a:lnTo>
                  <a:close/>
                </a:path>
                <a:path w="40639" h="81279">
                  <a:moveTo>
                    <a:pt x="40233" y="10360"/>
                  </a:moveTo>
                  <a:lnTo>
                    <a:pt x="38199" y="10360"/>
                  </a:lnTo>
                  <a:lnTo>
                    <a:pt x="38606" y="10384"/>
                  </a:lnTo>
                  <a:lnTo>
                    <a:pt x="39419" y="10486"/>
                  </a:lnTo>
                  <a:lnTo>
                    <a:pt x="40233" y="10511"/>
                  </a:lnTo>
                  <a:lnTo>
                    <a:pt x="40233" y="10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46576" y="7202747"/>
              <a:ext cx="67154" cy="81532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849684" y="7202747"/>
              <a:ext cx="72694" cy="81532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948731" y="7202747"/>
              <a:ext cx="78030" cy="81532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139246" y="7202747"/>
              <a:ext cx="72694" cy="81532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3247743" y="7202747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79">
                  <a:moveTo>
                    <a:pt x="10364" y="759"/>
                  </a:moveTo>
                  <a:lnTo>
                    <a:pt x="0" y="759"/>
                  </a:lnTo>
                  <a:lnTo>
                    <a:pt x="0" y="80769"/>
                  </a:lnTo>
                  <a:lnTo>
                    <a:pt x="10821" y="80769"/>
                  </a:lnTo>
                  <a:lnTo>
                    <a:pt x="10821" y="30477"/>
                  </a:lnTo>
                  <a:lnTo>
                    <a:pt x="13209" y="23186"/>
                  </a:lnTo>
                  <a:lnTo>
                    <a:pt x="13798" y="22553"/>
                  </a:lnTo>
                  <a:lnTo>
                    <a:pt x="10364" y="22553"/>
                  </a:lnTo>
                  <a:lnTo>
                    <a:pt x="9295" y="18741"/>
                  </a:lnTo>
                  <a:lnTo>
                    <a:pt x="10364" y="15827"/>
                  </a:lnTo>
                  <a:lnTo>
                    <a:pt x="10364" y="759"/>
                  </a:lnTo>
                  <a:close/>
                </a:path>
                <a:path w="40639" h="81279">
                  <a:moveTo>
                    <a:pt x="10364" y="15827"/>
                  </a:moveTo>
                  <a:lnTo>
                    <a:pt x="9295" y="18741"/>
                  </a:lnTo>
                  <a:lnTo>
                    <a:pt x="10364" y="22553"/>
                  </a:lnTo>
                  <a:lnTo>
                    <a:pt x="10364" y="15827"/>
                  </a:lnTo>
                  <a:close/>
                </a:path>
                <a:path w="40639" h="81279">
                  <a:moveTo>
                    <a:pt x="40233" y="0"/>
                  </a:moveTo>
                  <a:lnTo>
                    <a:pt x="32411" y="0"/>
                  </a:lnTo>
                  <a:lnTo>
                    <a:pt x="25855" y="1597"/>
                  </a:lnTo>
                  <a:lnTo>
                    <a:pt x="15289" y="7998"/>
                  </a:lnTo>
                  <a:lnTo>
                    <a:pt x="11531" y="12646"/>
                  </a:lnTo>
                  <a:lnTo>
                    <a:pt x="10364" y="15827"/>
                  </a:lnTo>
                  <a:lnTo>
                    <a:pt x="10364" y="22553"/>
                  </a:lnTo>
                  <a:lnTo>
                    <a:pt x="13798" y="22553"/>
                  </a:lnTo>
                  <a:lnTo>
                    <a:pt x="22759" y="12927"/>
                  </a:lnTo>
                  <a:lnTo>
                    <a:pt x="29362" y="10360"/>
                  </a:lnTo>
                  <a:lnTo>
                    <a:pt x="40233" y="10360"/>
                  </a:lnTo>
                  <a:lnTo>
                    <a:pt x="40233" y="0"/>
                  </a:lnTo>
                  <a:close/>
                </a:path>
                <a:path w="40639" h="81279">
                  <a:moveTo>
                    <a:pt x="40233" y="10360"/>
                  </a:moveTo>
                  <a:lnTo>
                    <a:pt x="38200" y="10360"/>
                  </a:lnTo>
                  <a:lnTo>
                    <a:pt x="38606" y="10384"/>
                  </a:lnTo>
                  <a:lnTo>
                    <a:pt x="39420" y="10486"/>
                  </a:lnTo>
                  <a:lnTo>
                    <a:pt x="40233" y="10511"/>
                  </a:lnTo>
                  <a:lnTo>
                    <a:pt x="40233" y="10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9222" y="7202747"/>
              <a:ext cx="67154" cy="81532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13414" y="7202747"/>
              <a:ext cx="78030" cy="81532"/>
            </a:xfrm>
            <a:prstGeom prst="rect">
              <a:avLst/>
            </a:prstGeom>
          </p:spPr>
        </p:pic>
        <p:sp>
          <p:nvSpPr>
            <p:cNvPr id="93" name="object 93" descr=""/>
            <p:cNvSpPr/>
            <p:nvPr/>
          </p:nvSpPr>
          <p:spPr>
            <a:xfrm>
              <a:off x="3517912" y="7170442"/>
              <a:ext cx="102870" cy="114300"/>
            </a:xfrm>
            <a:custGeom>
              <a:avLst/>
              <a:gdLst/>
              <a:ahLst/>
              <a:cxnLst/>
              <a:rect l="l" t="t" r="r" b="b"/>
              <a:pathLst>
                <a:path w="102870" h="114300">
                  <a:moveTo>
                    <a:pt x="14312" y="33070"/>
                  </a:moveTo>
                  <a:lnTo>
                    <a:pt x="0" y="33070"/>
                  </a:lnTo>
                  <a:lnTo>
                    <a:pt x="0" y="42062"/>
                  </a:lnTo>
                  <a:lnTo>
                    <a:pt x="14312" y="42062"/>
                  </a:lnTo>
                  <a:lnTo>
                    <a:pt x="14312" y="33070"/>
                  </a:lnTo>
                  <a:close/>
                </a:path>
                <a:path w="102870" h="114300">
                  <a:moveTo>
                    <a:pt x="54698" y="108204"/>
                  </a:moveTo>
                  <a:lnTo>
                    <a:pt x="52908" y="104546"/>
                  </a:lnTo>
                  <a:lnTo>
                    <a:pt x="50888" y="100431"/>
                  </a:lnTo>
                  <a:lnTo>
                    <a:pt x="47739" y="103174"/>
                  </a:lnTo>
                  <a:lnTo>
                    <a:pt x="43776" y="104546"/>
                  </a:lnTo>
                  <a:lnTo>
                    <a:pt x="34531" y="104546"/>
                  </a:lnTo>
                  <a:lnTo>
                    <a:pt x="31115" y="103276"/>
                  </a:lnTo>
                  <a:lnTo>
                    <a:pt x="26327" y="98196"/>
                  </a:lnTo>
                  <a:lnTo>
                    <a:pt x="25146" y="94589"/>
                  </a:lnTo>
                  <a:lnTo>
                    <a:pt x="25146" y="42062"/>
                  </a:lnTo>
                  <a:lnTo>
                    <a:pt x="49517" y="42062"/>
                  </a:lnTo>
                  <a:lnTo>
                    <a:pt x="49517" y="33070"/>
                  </a:lnTo>
                  <a:lnTo>
                    <a:pt x="25146" y="33070"/>
                  </a:lnTo>
                  <a:lnTo>
                    <a:pt x="25146" y="15392"/>
                  </a:lnTo>
                  <a:lnTo>
                    <a:pt x="14312" y="15392"/>
                  </a:lnTo>
                  <a:lnTo>
                    <a:pt x="14401" y="98196"/>
                  </a:lnTo>
                  <a:lnTo>
                    <a:pt x="16344" y="103682"/>
                  </a:lnTo>
                  <a:lnTo>
                    <a:pt x="24472" y="111810"/>
                  </a:lnTo>
                  <a:lnTo>
                    <a:pt x="30264" y="113842"/>
                  </a:lnTo>
                  <a:lnTo>
                    <a:pt x="40932" y="113842"/>
                  </a:lnTo>
                  <a:lnTo>
                    <a:pt x="44005" y="113385"/>
                  </a:lnTo>
                  <a:lnTo>
                    <a:pt x="49999" y="111556"/>
                  </a:lnTo>
                  <a:lnTo>
                    <a:pt x="52578" y="110134"/>
                  </a:lnTo>
                  <a:lnTo>
                    <a:pt x="54698" y="108204"/>
                  </a:lnTo>
                  <a:close/>
                </a:path>
                <a:path w="102870" h="114300">
                  <a:moveTo>
                    <a:pt x="99809" y="33070"/>
                  </a:moveTo>
                  <a:lnTo>
                    <a:pt x="88988" y="33070"/>
                  </a:lnTo>
                  <a:lnTo>
                    <a:pt x="89128" y="113080"/>
                  </a:lnTo>
                  <a:lnTo>
                    <a:pt x="99809" y="113080"/>
                  </a:lnTo>
                  <a:lnTo>
                    <a:pt x="99809" y="33070"/>
                  </a:lnTo>
                  <a:close/>
                </a:path>
                <a:path w="102870" h="114300">
                  <a:moveTo>
                    <a:pt x="102387" y="5334"/>
                  </a:moveTo>
                  <a:lnTo>
                    <a:pt x="101638" y="3556"/>
                  </a:lnTo>
                  <a:lnTo>
                    <a:pt x="98590" y="711"/>
                  </a:lnTo>
                  <a:lnTo>
                    <a:pt x="96710" y="0"/>
                  </a:lnTo>
                  <a:lnTo>
                    <a:pt x="92227" y="0"/>
                  </a:lnTo>
                  <a:lnTo>
                    <a:pt x="90360" y="736"/>
                  </a:lnTo>
                  <a:lnTo>
                    <a:pt x="87299" y="3683"/>
                  </a:lnTo>
                  <a:lnTo>
                    <a:pt x="86614" y="5334"/>
                  </a:lnTo>
                  <a:lnTo>
                    <a:pt x="86550" y="9753"/>
                  </a:lnTo>
                  <a:lnTo>
                    <a:pt x="87299" y="11582"/>
                  </a:lnTo>
                  <a:lnTo>
                    <a:pt x="90360" y="14630"/>
                  </a:lnTo>
                  <a:lnTo>
                    <a:pt x="92227" y="15392"/>
                  </a:lnTo>
                  <a:lnTo>
                    <a:pt x="96799" y="15392"/>
                  </a:lnTo>
                  <a:lnTo>
                    <a:pt x="98704" y="14630"/>
                  </a:lnTo>
                  <a:lnTo>
                    <a:pt x="101663" y="11582"/>
                  </a:lnTo>
                  <a:lnTo>
                    <a:pt x="102374" y="9753"/>
                  </a:lnTo>
                  <a:lnTo>
                    <a:pt x="102387" y="5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647580" y="7203507"/>
              <a:ext cx="82296" cy="80010"/>
            </a:xfrm>
            <a:prstGeom prst="rect">
              <a:avLst/>
            </a:prstGeom>
          </p:spPr>
        </p:pic>
        <p:sp>
          <p:nvSpPr>
            <p:cNvPr id="95" name="object 95" descr=""/>
            <p:cNvSpPr/>
            <p:nvPr/>
          </p:nvSpPr>
          <p:spPr>
            <a:xfrm>
              <a:off x="3757298" y="7170437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5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5">
                  <a:moveTo>
                    <a:pt x="10158" y="0"/>
                  </a:moveTo>
                  <a:lnTo>
                    <a:pt x="5687" y="0"/>
                  </a:lnTo>
                  <a:lnTo>
                    <a:pt x="3808" y="737"/>
                  </a:lnTo>
                  <a:lnTo>
                    <a:pt x="759" y="3681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7" y="15393"/>
                  </a:lnTo>
                  <a:lnTo>
                    <a:pt x="10259" y="15393"/>
                  </a:lnTo>
                  <a:lnTo>
                    <a:pt x="12164" y="14630"/>
                  </a:lnTo>
                  <a:lnTo>
                    <a:pt x="15112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6"/>
                  </a:lnTo>
                  <a:lnTo>
                    <a:pt x="12038" y="708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802856" y="7185831"/>
              <a:ext cx="154825" cy="128012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064734" y="7202747"/>
              <a:ext cx="67154" cy="81532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5921" y="7202747"/>
              <a:ext cx="73760" cy="80769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285482" y="7170437"/>
              <a:ext cx="81230" cy="113842"/>
            </a:xfrm>
            <a:prstGeom prst="rect">
              <a:avLst/>
            </a:prstGeom>
          </p:spPr>
        </p:pic>
        <p:sp>
          <p:nvSpPr>
            <p:cNvPr id="100" name="object 100" descr=""/>
            <p:cNvSpPr/>
            <p:nvPr/>
          </p:nvSpPr>
          <p:spPr>
            <a:xfrm>
              <a:off x="4482859" y="7185831"/>
              <a:ext cx="55244" cy="99060"/>
            </a:xfrm>
            <a:custGeom>
              <a:avLst/>
              <a:gdLst/>
              <a:ahLst/>
              <a:cxnLst/>
              <a:rect l="l" t="t" r="r" b="b"/>
              <a:pathLst>
                <a:path w="55245" h="99059">
                  <a:moveTo>
                    <a:pt x="25145" y="0"/>
                  </a:moveTo>
                  <a:lnTo>
                    <a:pt x="14324" y="0"/>
                  </a:lnTo>
                  <a:lnTo>
                    <a:pt x="14413" y="82798"/>
                  </a:lnTo>
                  <a:lnTo>
                    <a:pt x="16355" y="88285"/>
                  </a:lnTo>
                  <a:lnTo>
                    <a:pt x="24484" y="96414"/>
                  </a:lnTo>
                  <a:lnTo>
                    <a:pt x="30276" y="98449"/>
                  </a:lnTo>
                  <a:lnTo>
                    <a:pt x="40943" y="98449"/>
                  </a:lnTo>
                  <a:lnTo>
                    <a:pt x="44018" y="97991"/>
                  </a:lnTo>
                  <a:lnTo>
                    <a:pt x="50011" y="96163"/>
                  </a:lnTo>
                  <a:lnTo>
                    <a:pt x="52577" y="94740"/>
                  </a:lnTo>
                  <a:lnTo>
                    <a:pt x="54709" y="92807"/>
                  </a:lnTo>
                  <a:lnTo>
                    <a:pt x="52916" y="89150"/>
                  </a:lnTo>
                  <a:lnTo>
                    <a:pt x="34542" y="89150"/>
                  </a:lnTo>
                  <a:lnTo>
                    <a:pt x="31114" y="87882"/>
                  </a:lnTo>
                  <a:lnTo>
                    <a:pt x="26338" y="82798"/>
                  </a:lnTo>
                  <a:lnTo>
                    <a:pt x="25145" y="79195"/>
                  </a:lnTo>
                  <a:lnTo>
                    <a:pt x="25145" y="0"/>
                  </a:lnTo>
                  <a:close/>
                </a:path>
                <a:path w="55245" h="99059">
                  <a:moveTo>
                    <a:pt x="50900" y="85035"/>
                  </a:moveTo>
                  <a:lnTo>
                    <a:pt x="47750" y="87778"/>
                  </a:lnTo>
                  <a:lnTo>
                    <a:pt x="43787" y="89150"/>
                  </a:lnTo>
                  <a:lnTo>
                    <a:pt x="52916" y="89150"/>
                  </a:lnTo>
                  <a:lnTo>
                    <a:pt x="50900" y="85035"/>
                  </a:lnTo>
                  <a:close/>
                </a:path>
                <a:path w="55245" h="99059">
                  <a:moveTo>
                    <a:pt x="14324" y="17675"/>
                  </a:moveTo>
                  <a:lnTo>
                    <a:pt x="0" y="17675"/>
                  </a:lnTo>
                  <a:lnTo>
                    <a:pt x="0" y="26668"/>
                  </a:lnTo>
                  <a:lnTo>
                    <a:pt x="14324" y="26668"/>
                  </a:lnTo>
                  <a:lnTo>
                    <a:pt x="14324" y="17675"/>
                  </a:lnTo>
                  <a:close/>
                </a:path>
                <a:path w="55245" h="99059">
                  <a:moveTo>
                    <a:pt x="49528" y="17675"/>
                  </a:moveTo>
                  <a:lnTo>
                    <a:pt x="25145" y="17675"/>
                  </a:lnTo>
                  <a:lnTo>
                    <a:pt x="25145" y="26668"/>
                  </a:lnTo>
                  <a:lnTo>
                    <a:pt x="49528" y="26668"/>
                  </a:lnTo>
                  <a:lnTo>
                    <a:pt x="49528" y="17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571848" y="7170437"/>
              <a:ext cx="73760" cy="113079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681411" y="7202747"/>
              <a:ext cx="78028" cy="81532"/>
            </a:xfrm>
            <a:prstGeom prst="rect">
              <a:avLst/>
            </a:prstGeom>
          </p:spPr>
        </p:pic>
        <p:sp>
          <p:nvSpPr>
            <p:cNvPr id="103" name="object 103" descr=""/>
            <p:cNvSpPr/>
            <p:nvPr/>
          </p:nvSpPr>
          <p:spPr>
            <a:xfrm>
              <a:off x="4880005" y="7170437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5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28968" y="7202747"/>
              <a:ext cx="67154" cy="81532"/>
            </a:xfrm>
            <a:prstGeom prst="rect">
              <a:avLst/>
            </a:prstGeom>
          </p:spPr>
        </p:pic>
        <p:sp>
          <p:nvSpPr>
            <p:cNvPr id="105" name="object 105" descr=""/>
            <p:cNvSpPr/>
            <p:nvPr/>
          </p:nvSpPr>
          <p:spPr>
            <a:xfrm>
              <a:off x="5027659" y="7185831"/>
              <a:ext cx="55244" cy="99060"/>
            </a:xfrm>
            <a:custGeom>
              <a:avLst/>
              <a:gdLst/>
              <a:ahLst/>
              <a:cxnLst/>
              <a:rect l="l" t="t" r="r" b="b"/>
              <a:pathLst>
                <a:path w="55245" h="99059">
                  <a:moveTo>
                    <a:pt x="25146" y="0"/>
                  </a:moveTo>
                  <a:lnTo>
                    <a:pt x="14324" y="0"/>
                  </a:lnTo>
                  <a:lnTo>
                    <a:pt x="14413" y="82798"/>
                  </a:lnTo>
                  <a:lnTo>
                    <a:pt x="16355" y="88285"/>
                  </a:lnTo>
                  <a:lnTo>
                    <a:pt x="24483" y="96414"/>
                  </a:lnTo>
                  <a:lnTo>
                    <a:pt x="30275" y="98449"/>
                  </a:lnTo>
                  <a:lnTo>
                    <a:pt x="40942" y="98449"/>
                  </a:lnTo>
                  <a:lnTo>
                    <a:pt x="44016" y="97991"/>
                  </a:lnTo>
                  <a:lnTo>
                    <a:pt x="50011" y="96163"/>
                  </a:lnTo>
                  <a:lnTo>
                    <a:pt x="52578" y="94740"/>
                  </a:lnTo>
                  <a:lnTo>
                    <a:pt x="54709" y="92807"/>
                  </a:lnTo>
                  <a:lnTo>
                    <a:pt x="52916" y="89150"/>
                  </a:lnTo>
                  <a:lnTo>
                    <a:pt x="34541" y="89150"/>
                  </a:lnTo>
                  <a:lnTo>
                    <a:pt x="31115" y="87882"/>
                  </a:lnTo>
                  <a:lnTo>
                    <a:pt x="26337" y="82798"/>
                  </a:lnTo>
                  <a:lnTo>
                    <a:pt x="25146" y="79195"/>
                  </a:lnTo>
                  <a:lnTo>
                    <a:pt x="25146" y="0"/>
                  </a:lnTo>
                  <a:close/>
                </a:path>
                <a:path w="55245" h="99059">
                  <a:moveTo>
                    <a:pt x="50900" y="85035"/>
                  </a:moveTo>
                  <a:lnTo>
                    <a:pt x="47750" y="87778"/>
                  </a:lnTo>
                  <a:lnTo>
                    <a:pt x="43787" y="89150"/>
                  </a:lnTo>
                  <a:lnTo>
                    <a:pt x="52916" y="89150"/>
                  </a:lnTo>
                  <a:lnTo>
                    <a:pt x="50900" y="85035"/>
                  </a:lnTo>
                  <a:close/>
                </a:path>
                <a:path w="55245" h="99059">
                  <a:moveTo>
                    <a:pt x="14324" y="17675"/>
                  </a:moveTo>
                  <a:lnTo>
                    <a:pt x="0" y="17675"/>
                  </a:lnTo>
                  <a:lnTo>
                    <a:pt x="0" y="26668"/>
                  </a:lnTo>
                  <a:lnTo>
                    <a:pt x="14324" y="26668"/>
                  </a:lnTo>
                  <a:lnTo>
                    <a:pt x="14324" y="17675"/>
                  </a:lnTo>
                  <a:close/>
                </a:path>
                <a:path w="55245" h="99059">
                  <a:moveTo>
                    <a:pt x="49528" y="17675"/>
                  </a:moveTo>
                  <a:lnTo>
                    <a:pt x="25146" y="17675"/>
                  </a:lnTo>
                  <a:lnTo>
                    <a:pt x="25146" y="26668"/>
                  </a:lnTo>
                  <a:lnTo>
                    <a:pt x="49528" y="26668"/>
                  </a:lnTo>
                  <a:lnTo>
                    <a:pt x="49528" y="17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105674" y="7202747"/>
              <a:ext cx="78030" cy="81532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209297" y="7202747"/>
              <a:ext cx="65681" cy="81532"/>
            </a:xfrm>
            <a:prstGeom prst="rect">
              <a:avLst/>
            </a:prstGeom>
          </p:spPr>
        </p:pic>
        <p:sp>
          <p:nvSpPr>
            <p:cNvPr id="108" name="object 108" descr=""/>
            <p:cNvSpPr/>
            <p:nvPr/>
          </p:nvSpPr>
          <p:spPr>
            <a:xfrm>
              <a:off x="5296916" y="7185834"/>
              <a:ext cx="215265" cy="99060"/>
            </a:xfrm>
            <a:custGeom>
              <a:avLst/>
              <a:gdLst/>
              <a:ahLst/>
              <a:cxnLst/>
              <a:rect l="l" t="t" r="r" b="b"/>
              <a:pathLst>
                <a:path w="215264" h="99059">
                  <a:moveTo>
                    <a:pt x="14325" y="17678"/>
                  </a:moveTo>
                  <a:lnTo>
                    <a:pt x="0" y="17678"/>
                  </a:lnTo>
                  <a:lnTo>
                    <a:pt x="0" y="26670"/>
                  </a:lnTo>
                  <a:lnTo>
                    <a:pt x="14325" y="26670"/>
                  </a:lnTo>
                  <a:lnTo>
                    <a:pt x="14325" y="17678"/>
                  </a:lnTo>
                  <a:close/>
                </a:path>
                <a:path w="215264" h="99059">
                  <a:moveTo>
                    <a:pt x="54698" y="92811"/>
                  </a:moveTo>
                  <a:lnTo>
                    <a:pt x="52908" y="89154"/>
                  </a:lnTo>
                  <a:lnTo>
                    <a:pt x="50901" y="85039"/>
                  </a:lnTo>
                  <a:lnTo>
                    <a:pt x="47752" y="87782"/>
                  </a:lnTo>
                  <a:lnTo>
                    <a:pt x="43776" y="89154"/>
                  </a:lnTo>
                  <a:lnTo>
                    <a:pt x="34544" y="89154"/>
                  </a:lnTo>
                  <a:lnTo>
                    <a:pt x="31115" y="87884"/>
                  </a:lnTo>
                  <a:lnTo>
                    <a:pt x="26339" y="82804"/>
                  </a:lnTo>
                  <a:lnTo>
                    <a:pt x="25146" y="79197"/>
                  </a:lnTo>
                  <a:lnTo>
                    <a:pt x="25146" y="26670"/>
                  </a:lnTo>
                  <a:lnTo>
                    <a:pt x="49530" y="26670"/>
                  </a:lnTo>
                  <a:lnTo>
                    <a:pt x="49530" y="17678"/>
                  </a:lnTo>
                  <a:lnTo>
                    <a:pt x="25146" y="17678"/>
                  </a:lnTo>
                  <a:lnTo>
                    <a:pt x="25146" y="0"/>
                  </a:lnTo>
                  <a:lnTo>
                    <a:pt x="14325" y="0"/>
                  </a:lnTo>
                  <a:lnTo>
                    <a:pt x="14414" y="82804"/>
                  </a:lnTo>
                  <a:lnTo>
                    <a:pt x="16344" y="88290"/>
                  </a:lnTo>
                  <a:lnTo>
                    <a:pt x="24485" y="96418"/>
                  </a:lnTo>
                  <a:lnTo>
                    <a:pt x="30276" y="98450"/>
                  </a:lnTo>
                  <a:lnTo>
                    <a:pt x="40944" y="98450"/>
                  </a:lnTo>
                  <a:lnTo>
                    <a:pt x="44018" y="97993"/>
                  </a:lnTo>
                  <a:lnTo>
                    <a:pt x="50012" y="96164"/>
                  </a:lnTo>
                  <a:lnTo>
                    <a:pt x="52578" y="94742"/>
                  </a:lnTo>
                  <a:lnTo>
                    <a:pt x="54698" y="92811"/>
                  </a:lnTo>
                  <a:close/>
                </a:path>
                <a:path w="215264" h="99059">
                  <a:moveTo>
                    <a:pt x="174663" y="17678"/>
                  </a:moveTo>
                  <a:lnTo>
                    <a:pt x="160337" y="17678"/>
                  </a:lnTo>
                  <a:lnTo>
                    <a:pt x="160337" y="26670"/>
                  </a:lnTo>
                  <a:lnTo>
                    <a:pt x="174663" y="26670"/>
                  </a:lnTo>
                  <a:lnTo>
                    <a:pt x="174663" y="17678"/>
                  </a:lnTo>
                  <a:close/>
                </a:path>
                <a:path w="215264" h="99059">
                  <a:moveTo>
                    <a:pt x="215049" y="92811"/>
                  </a:moveTo>
                  <a:lnTo>
                    <a:pt x="213258" y="89154"/>
                  </a:lnTo>
                  <a:lnTo>
                    <a:pt x="211239" y="85039"/>
                  </a:lnTo>
                  <a:lnTo>
                    <a:pt x="208089" y="87782"/>
                  </a:lnTo>
                  <a:lnTo>
                    <a:pt x="204127" y="89154"/>
                  </a:lnTo>
                  <a:lnTo>
                    <a:pt x="194881" y="89154"/>
                  </a:lnTo>
                  <a:lnTo>
                    <a:pt x="191452" y="87884"/>
                  </a:lnTo>
                  <a:lnTo>
                    <a:pt x="186677" y="82804"/>
                  </a:lnTo>
                  <a:lnTo>
                    <a:pt x="185483" y="79197"/>
                  </a:lnTo>
                  <a:lnTo>
                    <a:pt x="185483" y="26670"/>
                  </a:lnTo>
                  <a:lnTo>
                    <a:pt x="209867" y="26670"/>
                  </a:lnTo>
                  <a:lnTo>
                    <a:pt x="209867" y="17678"/>
                  </a:lnTo>
                  <a:lnTo>
                    <a:pt x="185483" y="17678"/>
                  </a:lnTo>
                  <a:lnTo>
                    <a:pt x="185483" y="0"/>
                  </a:lnTo>
                  <a:lnTo>
                    <a:pt x="174663" y="0"/>
                  </a:lnTo>
                  <a:lnTo>
                    <a:pt x="174752" y="82804"/>
                  </a:lnTo>
                  <a:lnTo>
                    <a:pt x="176695" y="88290"/>
                  </a:lnTo>
                  <a:lnTo>
                    <a:pt x="184823" y="96418"/>
                  </a:lnTo>
                  <a:lnTo>
                    <a:pt x="190614" y="98450"/>
                  </a:lnTo>
                  <a:lnTo>
                    <a:pt x="201282" y="98450"/>
                  </a:lnTo>
                  <a:lnTo>
                    <a:pt x="204355" y="97993"/>
                  </a:lnTo>
                  <a:lnTo>
                    <a:pt x="210350" y="96164"/>
                  </a:lnTo>
                  <a:lnTo>
                    <a:pt x="212915" y="94742"/>
                  </a:lnTo>
                  <a:lnTo>
                    <a:pt x="215049" y="92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535273" y="7202747"/>
              <a:ext cx="78030" cy="81532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641941" y="7202747"/>
              <a:ext cx="72694" cy="81532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749221" y="7170437"/>
              <a:ext cx="73760" cy="113079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66862" y="7202747"/>
              <a:ext cx="73760" cy="80769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976475" y="7202747"/>
              <a:ext cx="81432" cy="81532"/>
            </a:xfrm>
            <a:prstGeom prst="rect">
              <a:avLst/>
            </a:prstGeom>
          </p:spPr>
        </p:pic>
        <p:sp>
          <p:nvSpPr>
            <p:cNvPr id="114" name="object 114" descr=""/>
            <p:cNvSpPr/>
            <p:nvPr/>
          </p:nvSpPr>
          <p:spPr>
            <a:xfrm>
              <a:off x="6094677" y="7170437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5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5" name="object 115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142266" y="7202747"/>
              <a:ext cx="81432" cy="81532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252390" y="7202747"/>
              <a:ext cx="82295" cy="111095"/>
            </a:xfrm>
            <a:prstGeom prst="rect">
              <a:avLst/>
            </a:prstGeom>
          </p:spPr>
        </p:pic>
        <p:sp>
          <p:nvSpPr>
            <p:cNvPr id="117" name="object 117" descr=""/>
            <p:cNvSpPr/>
            <p:nvPr/>
          </p:nvSpPr>
          <p:spPr>
            <a:xfrm>
              <a:off x="6377043" y="7170437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5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5">
                  <a:moveTo>
                    <a:pt x="10160" y="0"/>
                  </a:moveTo>
                  <a:lnTo>
                    <a:pt x="5688" y="0"/>
                  </a:lnTo>
                  <a:lnTo>
                    <a:pt x="3808" y="737"/>
                  </a:lnTo>
                  <a:lnTo>
                    <a:pt x="759" y="3681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8" y="15393"/>
                  </a:lnTo>
                  <a:lnTo>
                    <a:pt x="10260" y="15393"/>
                  </a:lnTo>
                  <a:lnTo>
                    <a:pt x="12164" y="14630"/>
                  </a:lnTo>
                  <a:lnTo>
                    <a:pt x="15112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6"/>
                  </a:lnTo>
                  <a:lnTo>
                    <a:pt x="12038" y="708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427019" y="7202747"/>
              <a:ext cx="72694" cy="81532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8862" y="7202747"/>
              <a:ext cx="67154" cy="81532"/>
            </a:xfrm>
            <a:prstGeom prst="rect">
              <a:avLst/>
            </a:prstGeom>
          </p:spPr>
        </p:pic>
        <p:sp>
          <p:nvSpPr>
            <p:cNvPr id="120" name="object 120" descr=""/>
            <p:cNvSpPr/>
            <p:nvPr/>
          </p:nvSpPr>
          <p:spPr>
            <a:xfrm>
              <a:off x="6640048" y="7170437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5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911008" y="7380594"/>
              <a:ext cx="1122660" cy="113842"/>
            </a:xfrm>
            <a:prstGeom prst="rect">
              <a:avLst/>
            </a:prstGeom>
          </p:spPr>
        </p:pic>
        <p:sp>
          <p:nvSpPr>
            <p:cNvPr id="122" name="object 122" descr=""/>
            <p:cNvSpPr/>
            <p:nvPr/>
          </p:nvSpPr>
          <p:spPr>
            <a:xfrm>
              <a:off x="3046474" y="7477823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10309" y="0"/>
                  </a:moveTo>
                  <a:lnTo>
                    <a:pt x="5839" y="0"/>
                  </a:lnTo>
                  <a:lnTo>
                    <a:pt x="3934" y="763"/>
                  </a:lnTo>
                  <a:lnTo>
                    <a:pt x="784" y="3812"/>
                  </a:lnTo>
                  <a:lnTo>
                    <a:pt x="0" y="5792"/>
                  </a:lnTo>
                  <a:lnTo>
                    <a:pt x="0" y="10565"/>
                  </a:lnTo>
                  <a:lnTo>
                    <a:pt x="784" y="12548"/>
                  </a:lnTo>
                  <a:lnTo>
                    <a:pt x="3934" y="15800"/>
                  </a:lnTo>
                  <a:lnTo>
                    <a:pt x="5839" y="16614"/>
                  </a:lnTo>
                  <a:lnTo>
                    <a:pt x="8074" y="16614"/>
                  </a:lnTo>
                  <a:lnTo>
                    <a:pt x="10309" y="16614"/>
                  </a:lnTo>
                  <a:lnTo>
                    <a:pt x="12214" y="15800"/>
                  </a:lnTo>
                  <a:lnTo>
                    <a:pt x="15364" y="12548"/>
                  </a:lnTo>
                  <a:lnTo>
                    <a:pt x="16153" y="10565"/>
                  </a:lnTo>
                  <a:lnTo>
                    <a:pt x="16153" y="5792"/>
                  </a:lnTo>
                  <a:lnTo>
                    <a:pt x="15364" y="3812"/>
                  </a:lnTo>
                  <a:lnTo>
                    <a:pt x="12214" y="763"/>
                  </a:lnTo>
                  <a:lnTo>
                    <a:pt x="1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149095" y="7386995"/>
              <a:ext cx="179983" cy="137005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397255" y="7412904"/>
              <a:ext cx="165910" cy="81532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585315" y="7380594"/>
              <a:ext cx="178304" cy="113842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91206" y="7412904"/>
              <a:ext cx="73760" cy="80769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893464" y="7413664"/>
              <a:ext cx="73000" cy="80773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988612" y="7412904"/>
              <a:ext cx="81432" cy="81532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091431" y="7413664"/>
              <a:ext cx="73000" cy="80773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183484" y="7412904"/>
              <a:ext cx="65681" cy="81532"/>
            </a:xfrm>
            <a:prstGeom prst="rect">
              <a:avLst/>
            </a:prstGeom>
          </p:spPr>
        </p:pic>
        <p:sp>
          <p:nvSpPr>
            <p:cNvPr id="131" name="object 131" descr=""/>
            <p:cNvSpPr/>
            <p:nvPr/>
          </p:nvSpPr>
          <p:spPr>
            <a:xfrm>
              <a:off x="4268978" y="7380602"/>
              <a:ext cx="108585" cy="143510"/>
            </a:xfrm>
            <a:custGeom>
              <a:avLst/>
              <a:gdLst/>
              <a:ahLst/>
              <a:cxnLst/>
              <a:rect l="l" t="t" r="r" b="b"/>
              <a:pathLst>
                <a:path w="108585" h="143509">
                  <a:moveTo>
                    <a:pt x="10820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0820" y="113080"/>
                  </a:lnTo>
                  <a:lnTo>
                    <a:pt x="10820" y="0"/>
                  </a:lnTo>
                  <a:close/>
                </a:path>
                <a:path w="108585" h="143509">
                  <a:moveTo>
                    <a:pt x="108356" y="33070"/>
                  </a:moveTo>
                  <a:lnTo>
                    <a:pt x="97688" y="33070"/>
                  </a:lnTo>
                  <a:lnTo>
                    <a:pt x="67525" y="101066"/>
                  </a:lnTo>
                  <a:lnTo>
                    <a:pt x="37338" y="33070"/>
                  </a:lnTo>
                  <a:lnTo>
                    <a:pt x="26060" y="33070"/>
                  </a:lnTo>
                  <a:lnTo>
                    <a:pt x="61823" y="112877"/>
                  </a:lnTo>
                  <a:lnTo>
                    <a:pt x="58369" y="120700"/>
                  </a:lnTo>
                  <a:lnTo>
                    <a:pt x="56032" y="125679"/>
                  </a:lnTo>
                  <a:lnTo>
                    <a:pt x="53568" y="129159"/>
                  </a:lnTo>
                  <a:lnTo>
                    <a:pt x="48387" y="133121"/>
                  </a:lnTo>
                  <a:lnTo>
                    <a:pt x="45313" y="134112"/>
                  </a:lnTo>
                  <a:lnTo>
                    <a:pt x="38811" y="134112"/>
                  </a:lnTo>
                  <a:lnTo>
                    <a:pt x="36144" y="133578"/>
                  </a:lnTo>
                  <a:lnTo>
                    <a:pt x="31369" y="131445"/>
                  </a:lnTo>
                  <a:lnTo>
                    <a:pt x="29159" y="129946"/>
                  </a:lnTo>
                  <a:lnTo>
                    <a:pt x="27127" y="128016"/>
                  </a:lnTo>
                  <a:lnTo>
                    <a:pt x="22098" y="136093"/>
                  </a:lnTo>
                  <a:lnTo>
                    <a:pt x="24536" y="138531"/>
                  </a:lnTo>
                  <a:lnTo>
                    <a:pt x="27457" y="140360"/>
                  </a:lnTo>
                  <a:lnTo>
                    <a:pt x="34264" y="142798"/>
                  </a:lnTo>
                  <a:lnTo>
                    <a:pt x="37846" y="143408"/>
                  </a:lnTo>
                  <a:lnTo>
                    <a:pt x="45466" y="143408"/>
                  </a:lnTo>
                  <a:lnTo>
                    <a:pt x="48971" y="142773"/>
                  </a:lnTo>
                  <a:lnTo>
                    <a:pt x="55270" y="140233"/>
                  </a:lnTo>
                  <a:lnTo>
                    <a:pt x="58191" y="138074"/>
                  </a:lnTo>
                  <a:lnTo>
                    <a:pt x="61683" y="134112"/>
                  </a:lnTo>
                  <a:lnTo>
                    <a:pt x="63576" y="131978"/>
                  </a:lnTo>
                  <a:lnTo>
                    <a:pt x="66040" y="127863"/>
                  </a:lnTo>
                  <a:lnTo>
                    <a:pt x="68275" y="122682"/>
                  </a:lnTo>
                  <a:lnTo>
                    <a:pt x="71551" y="115366"/>
                  </a:lnTo>
                  <a:lnTo>
                    <a:pt x="108356" y="330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442469" y="7412904"/>
              <a:ext cx="247496" cy="81532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712061" y="7380594"/>
              <a:ext cx="105001" cy="113079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44649" y="7412904"/>
              <a:ext cx="73760" cy="80769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939592" y="7412904"/>
              <a:ext cx="82296" cy="111095"/>
            </a:xfrm>
            <a:prstGeom prst="rect">
              <a:avLst/>
            </a:prstGeom>
          </p:spPr>
        </p:pic>
        <p:sp>
          <p:nvSpPr>
            <p:cNvPr id="136" name="object 136" descr=""/>
            <p:cNvSpPr/>
            <p:nvPr/>
          </p:nvSpPr>
          <p:spPr>
            <a:xfrm>
              <a:off x="5110642" y="7380594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5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5">
                  <a:moveTo>
                    <a:pt x="10160" y="0"/>
                  </a:moveTo>
                  <a:lnTo>
                    <a:pt x="5688" y="0"/>
                  </a:lnTo>
                  <a:lnTo>
                    <a:pt x="3808" y="737"/>
                  </a:lnTo>
                  <a:lnTo>
                    <a:pt x="759" y="3682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8" y="15393"/>
                  </a:lnTo>
                  <a:lnTo>
                    <a:pt x="10260" y="15393"/>
                  </a:lnTo>
                  <a:lnTo>
                    <a:pt x="12164" y="14630"/>
                  </a:lnTo>
                  <a:lnTo>
                    <a:pt x="15112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5"/>
                  </a:lnTo>
                  <a:lnTo>
                    <a:pt x="12038" y="708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7" name="object 13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54076" y="7412904"/>
              <a:ext cx="73760" cy="80769"/>
            </a:xfrm>
            <a:prstGeom prst="rect">
              <a:avLst/>
            </a:prstGeom>
          </p:spPr>
        </p:pic>
        <p:pic>
          <p:nvPicPr>
            <p:cNvPr id="138" name="object 13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57097" y="7412904"/>
              <a:ext cx="73760" cy="80769"/>
            </a:xfrm>
            <a:prstGeom prst="rect">
              <a:avLst/>
            </a:prstGeom>
          </p:spPr>
        </p:pic>
        <p:sp>
          <p:nvSpPr>
            <p:cNvPr id="139" name="object 139" descr=""/>
            <p:cNvSpPr/>
            <p:nvPr/>
          </p:nvSpPr>
          <p:spPr>
            <a:xfrm>
              <a:off x="5352085" y="7380602"/>
              <a:ext cx="524510" cy="114300"/>
            </a:xfrm>
            <a:custGeom>
              <a:avLst/>
              <a:gdLst/>
              <a:ahLst/>
              <a:cxnLst/>
              <a:rect l="l" t="t" r="r" b="b"/>
              <a:pathLst>
                <a:path w="524510" h="114300">
                  <a:moveTo>
                    <a:pt x="81432" y="80924"/>
                  </a:moveTo>
                  <a:lnTo>
                    <a:pt x="81330" y="65074"/>
                  </a:lnTo>
                  <a:lnTo>
                    <a:pt x="79578" y="58064"/>
                  </a:lnTo>
                  <a:lnTo>
                    <a:pt x="72542" y="45847"/>
                  </a:lnTo>
                  <a:lnTo>
                    <a:pt x="70561" y="43865"/>
                  </a:lnTo>
                  <a:lnTo>
                    <a:pt x="70561" y="66700"/>
                  </a:lnTo>
                  <a:lnTo>
                    <a:pt x="70561" y="79197"/>
                  </a:lnTo>
                  <a:lnTo>
                    <a:pt x="46431" y="104241"/>
                  </a:lnTo>
                  <a:lnTo>
                    <a:pt x="40640" y="104241"/>
                  </a:lnTo>
                  <a:lnTo>
                    <a:pt x="34950" y="104343"/>
                  </a:lnTo>
                  <a:lnTo>
                    <a:pt x="10871" y="79197"/>
                  </a:lnTo>
                  <a:lnTo>
                    <a:pt x="10871" y="66700"/>
                  </a:lnTo>
                  <a:lnTo>
                    <a:pt x="35052" y="41757"/>
                  </a:lnTo>
                  <a:lnTo>
                    <a:pt x="46431" y="41757"/>
                  </a:lnTo>
                  <a:lnTo>
                    <a:pt x="70561" y="66700"/>
                  </a:lnTo>
                  <a:lnTo>
                    <a:pt x="70561" y="43865"/>
                  </a:lnTo>
                  <a:lnTo>
                    <a:pt x="68453" y="41757"/>
                  </a:lnTo>
                  <a:lnTo>
                    <a:pt x="67767" y="41071"/>
                  </a:lnTo>
                  <a:lnTo>
                    <a:pt x="55575" y="34061"/>
                  </a:lnTo>
                  <a:lnTo>
                    <a:pt x="48564" y="32308"/>
                  </a:lnTo>
                  <a:lnTo>
                    <a:pt x="32816" y="32308"/>
                  </a:lnTo>
                  <a:lnTo>
                    <a:pt x="1752" y="57937"/>
                  </a:lnTo>
                  <a:lnTo>
                    <a:pt x="0" y="64973"/>
                  </a:lnTo>
                  <a:lnTo>
                    <a:pt x="101" y="80924"/>
                  </a:lnTo>
                  <a:lnTo>
                    <a:pt x="25857" y="111963"/>
                  </a:lnTo>
                  <a:lnTo>
                    <a:pt x="40640" y="113842"/>
                  </a:lnTo>
                  <a:lnTo>
                    <a:pt x="48463" y="113741"/>
                  </a:lnTo>
                  <a:lnTo>
                    <a:pt x="79730" y="87960"/>
                  </a:lnTo>
                  <a:lnTo>
                    <a:pt x="81432" y="80924"/>
                  </a:lnTo>
                  <a:close/>
                </a:path>
                <a:path w="524510" h="114300">
                  <a:moveTo>
                    <a:pt x="168656" y="33070"/>
                  </a:moveTo>
                  <a:lnTo>
                    <a:pt x="157988" y="33070"/>
                  </a:lnTo>
                  <a:lnTo>
                    <a:pt x="127609" y="101257"/>
                  </a:lnTo>
                  <a:lnTo>
                    <a:pt x="97637" y="33070"/>
                  </a:lnTo>
                  <a:lnTo>
                    <a:pt x="86360" y="33070"/>
                  </a:lnTo>
                  <a:lnTo>
                    <a:pt x="121869" y="113080"/>
                  </a:lnTo>
                  <a:lnTo>
                    <a:pt x="132994" y="113080"/>
                  </a:lnTo>
                  <a:lnTo>
                    <a:pt x="135572" y="107289"/>
                  </a:lnTo>
                  <a:lnTo>
                    <a:pt x="168656" y="33070"/>
                  </a:lnTo>
                  <a:close/>
                </a:path>
                <a:path w="524510" h="114300">
                  <a:moveTo>
                    <a:pt x="241960" y="52933"/>
                  </a:moveTo>
                  <a:lnTo>
                    <a:pt x="239141" y="45135"/>
                  </a:lnTo>
                  <a:lnTo>
                    <a:pt x="235432" y="41757"/>
                  </a:lnTo>
                  <a:lnTo>
                    <a:pt x="227863" y="34874"/>
                  </a:lnTo>
                  <a:lnTo>
                    <a:pt x="219862" y="32308"/>
                  </a:lnTo>
                  <a:lnTo>
                    <a:pt x="203200" y="32308"/>
                  </a:lnTo>
                  <a:lnTo>
                    <a:pt x="197205" y="33248"/>
                  </a:lnTo>
                  <a:lnTo>
                    <a:pt x="185826" y="37007"/>
                  </a:lnTo>
                  <a:lnTo>
                    <a:pt x="180949" y="39674"/>
                  </a:lnTo>
                  <a:lnTo>
                    <a:pt x="176885" y="43129"/>
                  </a:lnTo>
                  <a:lnTo>
                    <a:pt x="181762" y="51206"/>
                  </a:lnTo>
                  <a:lnTo>
                    <a:pt x="185013" y="48361"/>
                  </a:lnTo>
                  <a:lnTo>
                    <a:pt x="188976" y="46075"/>
                  </a:lnTo>
                  <a:lnTo>
                    <a:pt x="198323" y="42621"/>
                  </a:lnTo>
                  <a:lnTo>
                    <a:pt x="203250" y="41757"/>
                  </a:lnTo>
                  <a:lnTo>
                    <a:pt x="215950" y="41757"/>
                  </a:lnTo>
                  <a:lnTo>
                    <a:pt x="221615" y="43586"/>
                  </a:lnTo>
                  <a:lnTo>
                    <a:pt x="229235" y="50901"/>
                  </a:lnTo>
                  <a:lnTo>
                    <a:pt x="231140" y="56134"/>
                  </a:lnTo>
                  <a:lnTo>
                    <a:pt x="231140" y="67818"/>
                  </a:lnTo>
                  <a:lnTo>
                    <a:pt x="231140" y="75895"/>
                  </a:lnTo>
                  <a:lnTo>
                    <a:pt x="231140" y="89001"/>
                  </a:lnTo>
                  <a:lnTo>
                    <a:pt x="229108" y="94284"/>
                  </a:lnTo>
                  <a:lnTo>
                    <a:pt x="225882" y="98323"/>
                  </a:lnTo>
                  <a:lnTo>
                    <a:pt x="217043" y="103911"/>
                  </a:lnTo>
                  <a:lnTo>
                    <a:pt x="211785" y="105308"/>
                  </a:lnTo>
                  <a:lnTo>
                    <a:pt x="199288" y="105308"/>
                  </a:lnTo>
                  <a:lnTo>
                    <a:pt x="194310" y="103936"/>
                  </a:lnTo>
                  <a:lnTo>
                    <a:pt x="187198" y="98450"/>
                  </a:lnTo>
                  <a:lnTo>
                    <a:pt x="185420" y="94792"/>
                  </a:lnTo>
                  <a:lnTo>
                    <a:pt x="185420" y="86156"/>
                  </a:lnTo>
                  <a:lnTo>
                    <a:pt x="186918" y="82753"/>
                  </a:lnTo>
                  <a:lnTo>
                    <a:pt x="192913" y="77266"/>
                  </a:lnTo>
                  <a:lnTo>
                    <a:pt x="198272" y="75895"/>
                  </a:lnTo>
                  <a:lnTo>
                    <a:pt x="231140" y="75895"/>
                  </a:lnTo>
                  <a:lnTo>
                    <a:pt x="231140" y="67818"/>
                  </a:lnTo>
                  <a:lnTo>
                    <a:pt x="198069" y="67818"/>
                  </a:lnTo>
                  <a:lnTo>
                    <a:pt x="191998" y="68859"/>
                  </a:lnTo>
                  <a:lnTo>
                    <a:pt x="182956" y="73025"/>
                  </a:lnTo>
                  <a:lnTo>
                    <a:pt x="179705" y="75768"/>
                  </a:lnTo>
                  <a:lnTo>
                    <a:pt x="175742" y="82575"/>
                  </a:lnTo>
                  <a:lnTo>
                    <a:pt x="174802" y="86156"/>
                  </a:lnTo>
                  <a:lnTo>
                    <a:pt x="174840" y="95402"/>
                  </a:lnTo>
                  <a:lnTo>
                    <a:pt x="198018" y="113842"/>
                  </a:lnTo>
                  <a:lnTo>
                    <a:pt x="211632" y="113842"/>
                  </a:lnTo>
                  <a:lnTo>
                    <a:pt x="217957" y="112268"/>
                  </a:lnTo>
                  <a:lnTo>
                    <a:pt x="228015" y="105968"/>
                  </a:lnTo>
                  <a:lnTo>
                    <a:pt x="228561" y="105308"/>
                  </a:lnTo>
                  <a:lnTo>
                    <a:pt x="231546" y="101752"/>
                  </a:lnTo>
                  <a:lnTo>
                    <a:pt x="231419" y="94284"/>
                  </a:lnTo>
                  <a:lnTo>
                    <a:pt x="231508" y="94792"/>
                  </a:lnTo>
                  <a:lnTo>
                    <a:pt x="231597" y="101612"/>
                  </a:lnTo>
                  <a:lnTo>
                    <a:pt x="231597" y="113080"/>
                  </a:lnTo>
                  <a:lnTo>
                    <a:pt x="241960" y="113080"/>
                  </a:lnTo>
                  <a:lnTo>
                    <a:pt x="241960" y="75895"/>
                  </a:lnTo>
                  <a:lnTo>
                    <a:pt x="241960" y="67818"/>
                  </a:lnTo>
                  <a:lnTo>
                    <a:pt x="241960" y="52933"/>
                  </a:lnTo>
                  <a:close/>
                </a:path>
                <a:path w="524510" h="114300">
                  <a:moveTo>
                    <a:pt x="273202" y="33070"/>
                  </a:moveTo>
                  <a:lnTo>
                    <a:pt x="258876" y="33070"/>
                  </a:lnTo>
                  <a:lnTo>
                    <a:pt x="258876" y="42062"/>
                  </a:lnTo>
                  <a:lnTo>
                    <a:pt x="273202" y="42062"/>
                  </a:lnTo>
                  <a:lnTo>
                    <a:pt x="273202" y="33070"/>
                  </a:lnTo>
                  <a:close/>
                </a:path>
                <a:path w="524510" h="114300">
                  <a:moveTo>
                    <a:pt x="313588" y="108204"/>
                  </a:moveTo>
                  <a:lnTo>
                    <a:pt x="311797" y="104546"/>
                  </a:lnTo>
                  <a:lnTo>
                    <a:pt x="309778" y="100431"/>
                  </a:lnTo>
                  <a:lnTo>
                    <a:pt x="306628" y="103174"/>
                  </a:lnTo>
                  <a:lnTo>
                    <a:pt x="302666" y="104546"/>
                  </a:lnTo>
                  <a:lnTo>
                    <a:pt x="293420" y="104546"/>
                  </a:lnTo>
                  <a:lnTo>
                    <a:pt x="289991" y="103276"/>
                  </a:lnTo>
                  <a:lnTo>
                    <a:pt x="285216" y="98196"/>
                  </a:lnTo>
                  <a:lnTo>
                    <a:pt x="284022" y="94589"/>
                  </a:lnTo>
                  <a:lnTo>
                    <a:pt x="284022" y="42062"/>
                  </a:lnTo>
                  <a:lnTo>
                    <a:pt x="308406" y="42062"/>
                  </a:lnTo>
                  <a:lnTo>
                    <a:pt x="308406" y="33070"/>
                  </a:lnTo>
                  <a:lnTo>
                    <a:pt x="284022" y="33070"/>
                  </a:lnTo>
                  <a:lnTo>
                    <a:pt x="284022" y="15392"/>
                  </a:lnTo>
                  <a:lnTo>
                    <a:pt x="273202" y="15392"/>
                  </a:lnTo>
                  <a:lnTo>
                    <a:pt x="273291" y="98196"/>
                  </a:lnTo>
                  <a:lnTo>
                    <a:pt x="275234" y="103682"/>
                  </a:lnTo>
                  <a:lnTo>
                    <a:pt x="283362" y="111810"/>
                  </a:lnTo>
                  <a:lnTo>
                    <a:pt x="289153" y="113842"/>
                  </a:lnTo>
                  <a:lnTo>
                    <a:pt x="299821" y="113842"/>
                  </a:lnTo>
                  <a:lnTo>
                    <a:pt x="302895" y="113385"/>
                  </a:lnTo>
                  <a:lnTo>
                    <a:pt x="308889" y="111556"/>
                  </a:lnTo>
                  <a:lnTo>
                    <a:pt x="311454" y="110134"/>
                  </a:lnTo>
                  <a:lnTo>
                    <a:pt x="313588" y="108204"/>
                  </a:lnTo>
                  <a:close/>
                </a:path>
                <a:path w="524510" h="114300">
                  <a:moveTo>
                    <a:pt x="344068" y="33070"/>
                  </a:moveTo>
                  <a:lnTo>
                    <a:pt x="333248" y="33070"/>
                  </a:lnTo>
                  <a:lnTo>
                    <a:pt x="333400" y="113080"/>
                  </a:lnTo>
                  <a:lnTo>
                    <a:pt x="344068" y="113080"/>
                  </a:lnTo>
                  <a:lnTo>
                    <a:pt x="344068" y="33070"/>
                  </a:lnTo>
                  <a:close/>
                </a:path>
                <a:path w="524510" h="114300">
                  <a:moveTo>
                    <a:pt x="346659" y="5334"/>
                  </a:moveTo>
                  <a:lnTo>
                    <a:pt x="345897" y="3556"/>
                  </a:lnTo>
                  <a:lnTo>
                    <a:pt x="342849" y="711"/>
                  </a:lnTo>
                  <a:lnTo>
                    <a:pt x="340969" y="0"/>
                  </a:lnTo>
                  <a:lnTo>
                    <a:pt x="336499" y="0"/>
                  </a:lnTo>
                  <a:lnTo>
                    <a:pt x="334619" y="736"/>
                  </a:lnTo>
                  <a:lnTo>
                    <a:pt x="331571" y="3683"/>
                  </a:lnTo>
                  <a:lnTo>
                    <a:pt x="330873" y="5334"/>
                  </a:lnTo>
                  <a:lnTo>
                    <a:pt x="330809" y="9753"/>
                  </a:lnTo>
                  <a:lnTo>
                    <a:pt x="331571" y="11582"/>
                  </a:lnTo>
                  <a:lnTo>
                    <a:pt x="334619" y="14630"/>
                  </a:lnTo>
                  <a:lnTo>
                    <a:pt x="336499" y="15392"/>
                  </a:lnTo>
                  <a:lnTo>
                    <a:pt x="341071" y="15392"/>
                  </a:lnTo>
                  <a:lnTo>
                    <a:pt x="342976" y="14630"/>
                  </a:lnTo>
                  <a:lnTo>
                    <a:pt x="345922" y="11582"/>
                  </a:lnTo>
                  <a:lnTo>
                    <a:pt x="346633" y="9753"/>
                  </a:lnTo>
                  <a:lnTo>
                    <a:pt x="346659" y="5334"/>
                  </a:lnTo>
                  <a:close/>
                </a:path>
                <a:path w="524510" h="114300">
                  <a:moveTo>
                    <a:pt x="441604" y="33070"/>
                  </a:moveTo>
                  <a:lnTo>
                    <a:pt x="430936" y="33070"/>
                  </a:lnTo>
                  <a:lnTo>
                    <a:pt x="400545" y="101257"/>
                  </a:lnTo>
                  <a:lnTo>
                    <a:pt x="370586" y="33070"/>
                  </a:lnTo>
                  <a:lnTo>
                    <a:pt x="359308" y="33070"/>
                  </a:lnTo>
                  <a:lnTo>
                    <a:pt x="394817" y="113080"/>
                  </a:lnTo>
                  <a:lnTo>
                    <a:pt x="405942" y="113080"/>
                  </a:lnTo>
                  <a:lnTo>
                    <a:pt x="408520" y="107289"/>
                  </a:lnTo>
                  <a:lnTo>
                    <a:pt x="441604" y="33070"/>
                  </a:lnTo>
                  <a:close/>
                </a:path>
                <a:path w="524510" h="114300">
                  <a:moveTo>
                    <a:pt x="524510" y="64973"/>
                  </a:moveTo>
                  <a:lnTo>
                    <a:pt x="522833" y="57886"/>
                  </a:lnTo>
                  <a:lnTo>
                    <a:pt x="516128" y="45593"/>
                  </a:lnTo>
                  <a:lnTo>
                    <a:pt x="514299" y="43700"/>
                  </a:lnTo>
                  <a:lnTo>
                    <a:pt x="514299" y="65684"/>
                  </a:lnTo>
                  <a:lnTo>
                    <a:pt x="514299" y="68275"/>
                  </a:lnTo>
                  <a:lnTo>
                    <a:pt x="456996" y="68275"/>
                  </a:lnTo>
                  <a:lnTo>
                    <a:pt x="457034" y="65684"/>
                  </a:lnTo>
                  <a:lnTo>
                    <a:pt x="480161" y="41605"/>
                  </a:lnTo>
                  <a:lnTo>
                    <a:pt x="491236" y="41605"/>
                  </a:lnTo>
                  <a:lnTo>
                    <a:pt x="514299" y="65684"/>
                  </a:lnTo>
                  <a:lnTo>
                    <a:pt x="514299" y="43700"/>
                  </a:lnTo>
                  <a:lnTo>
                    <a:pt x="512279" y="41605"/>
                  </a:lnTo>
                  <a:lnTo>
                    <a:pt x="511530" y="40817"/>
                  </a:lnTo>
                  <a:lnTo>
                    <a:pt x="499846" y="34010"/>
                  </a:lnTo>
                  <a:lnTo>
                    <a:pt x="493166" y="32308"/>
                  </a:lnTo>
                  <a:lnTo>
                    <a:pt x="478231" y="32308"/>
                  </a:lnTo>
                  <a:lnTo>
                    <a:pt x="448183" y="58064"/>
                  </a:lnTo>
                  <a:lnTo>
                    <a:pt x="446481" y="80924"/>
                  </a:lnTo>
                  <a:lnTo>
                    <a:pt x="448259" y="87960"/>
                  </a:lnTo>
                  <a:lnTo>
                    <a:pt x="455371" y="100253"/>
                  </a:lnTo>
                  <a:lnTo>
                    <a:pt x="460298" y="105079"/>
                  </a:lnTo>
                  <a:lnTo>
                    <a:pt x="472897" y="112090"/>
                  </a:lnTo>
                  <a:lnTo>
                    <a:pt x="480212" y="113842"/>
                  </a:lnTo>
                  <a:lnTo>
                    <a:pt x="494944" y="113842"/>
                  </a:lnTo>
                  <a:lnTo>
                    <a:pt x="500811" y="112725"/>
                  </a:lnTo>
                  <a:lnTo>
                    <a:pt x="511479" y="108254"/>
                  </a:lnTo>
                  <a:lnTo>
                    <a:pt x="515924" y="105003"/>
                  </a:lnTo>
                  <a:lnTo>
                    <a:pt x="516547" y="104241"/>
                  </a:lnTo>
                  <a:lnTo>
                    <a:pt x="519480" y="100736"/>
                  </a:lnTo>
                  <a:lnTo>
                    <a:pt x="513384" y="93726"/>
                  </a:lnTo>
                  <a:lnTo>
                    <a:pt x="510336" y="97282"/>
                  </a:lnTo>
                  <a:lnTo>
                    <a:pt x="506704" y="99923"/>
                  </a:lnTo>
                  <a:lnTo>
                    <a:pt x="498271" y="103378"/>
                  </a:lnTo>
                  <a:lnTo>
                    <a:pt x="493725" y="104241"/>
                  </a:lnTo>
                  <a:lnTo>
                    <a:pt x="482650" y="104241"/>
                  </a:lnTo>
                  <a:lnTo>
                    <a:pt x="456996" y="79552"/>
                  </a:lnTo>
                  <a:lnTo>
                    <a:pt x="456996" y="76352"/>
                  </a:lnTo>
                  <a:lnTo>
                    <a:pt x="524357" y="76352"/>
                  </a:lnTo>
                  <a:lnTo>
                    <a:pt x="524357" y="75742"/>
                  </a:lnTo>
                  <a:lnTo>
                    <a:pt x="524510" y="73507"/>
                  </a:lnTo>
                  <a:lnTo>
                    <a:pt x="524510" y="71475"/>
                  </a:lnTo>
                  <a:lnTo>
                    <a:pt x="524510" y="68275"/>
                  </a:lnTo>
                  <a:lnTo>
                    <a:pt x="524510" y="649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0" name="object 140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948585" y="7412904"/>
              <a:ext cx="158899" cy="81532"/>
            </a:xfrm>
            <a:prstGeom prst="rect">
              <a:avLst/>
            </a:prstGeom>
          </p:spPr>
        </p:pic>
        <p:sp>
          <p:nvSpPr>
            <p:cNvPr id="141" name="object 141" descr=""/>
            <p:cNvSpPr/>
            <p:nvPr/>
          </p:nvSpPr>
          <p:spPr>
            <a:xfrm>
              <a:off x="6129637" y="7380594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5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169870" y="7380594"/>
              <a:ext cx="178459" cy="113842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367889" y="7412904"/>
              <a:ext cx="81431" cy="81532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471471" y="7412904"/>
              <a:ext cx="186480" cy="103021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903794" y="7590751"/>
              <a:ext cx="1072944" cy="113842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044088" y="7590751"/>
              <a:ext cx="1363225" cy="143405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482687" y="7589988"/>
              <a:ext cx="1815886" cy="114606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362823" y="7606145"/>
              <a:ext cx="303119" cy="128012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911008" y="7800908"/>
              <a:ext cx="2197661" cy="143405"/>
            </a:xfrm>
            <a:prstGeom prst="rect">
              <a:avLst/>
            </a:prstGeom>
          </p:spPr>
        </p:pic>
        <p:sp>
          <p:nvSpPr>
            <p:cNvPr id="150" name="object 150" descr=""/>
            <p:cNvSpPr/>
            <p:nvPr/>
          </p:nvSpPr>
          <p:spPr>
            <a:xfrm>
              <a:off x="4165079" y="7807309"/>
              <a:ext cx="115570" cy="107314"/>
            </a:xfrm>
            <a:custGeom>
              <a:avLst/>
              <a:gdLst/>
              <a:ahLst/>
              <a:cxnLst/>
              <a:rect l="l" t="t" r="r" b="b"/>
              <a:pathLst>
                <a:path w="115570" h="107315">
                  <a:moveTo>
                    <a:pt x="11277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1277" y="106680"/>
                  </a:lnTo>
                  <a:lnTo>
                    <a:pt x="11277" y="0"/>
                  </a:lnTo>
                  <a:close/>
                </a:path>
                <a:path w="115570" h="107315">
                  <a:moveTo>
                    <a:pt x="115519" y="520"/>
                  </a:moveTo>
                  <a:lnTo>
                    <a:pt x="29260" y="520"/>
                  </a:lnTo>
                  <a:lnTo>
                    <a:pt x="29260" y="9410"/>
                  </a:lnTo>
                  <a:lnTo>
                    <a:pt x="66827" y="9410"/>
                  </a:lnTo>
                  <a:lnTo>
                    <a:pt x="66827" y="107200"/>
                  </a:lnTo>
                  <a:lnTo>
                    <a:pt x="77952" y="107200"/>
                  </a:lnTo>
                  <a:lnTo>
                    <a:pt x="77952" y="9410"/>
                  </a:lnTo>
                  <a:lnTo>
                    <a:pt x="115519" y="9410"/>
                  </a:lnTo>
                  <a:lnTo>
                    <a:pt x="115519" y="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1" name="object 151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320263" y="7800908"/>
              <a:ext cx="760622" cy="142646"/>
            </a:xfrm>
            <a:prstGeom prst="rect">
              <a:avLst/>
            </a:prstGeom>
          </p:spPr>
        </p:pic>
        <p:sp>
          <p:nvSpPr>
            <p:cNvPr id="152" name="object 152" descr=""/>
            <p:cNvSpPr/>
            <p:nvPr/>
          </p:nvSpPr>
          <p:spPr>
            <a:xfrm>
              <a:off x="1902574" y="6881593"/>
              <a:ext cx="3209925" cy="1033780"/>
            </a:xfrm>
            <a:custGeom>
              <a:avLst/>
              <a:gdLst/>
              <a:ahLst/>
              <a:cxnLst/>
              <a:rect l="l" t="t" r="r" b="b"/>
              <a:pathLst>
                <a:path w="3209925" h="1033779">
                  <a:moveTo>
                    <a:pt x="23101" y="0"/>
                  </a:moveTo>
                  <a:lnTo>
                    <a:pt x="0" y="0"/>
                  </a:lnTo>
                  <a:lnTo>
                    <a:pt x="165" y="124460"/>
                  </a:lnTo>
                  <a:lnTo>
                    <a:pt x="23101" y="124460"/>
                  </a:lnTo>
                  <a:lnTo>
                    <a:pt x="23101" y="0"/>
                  </a:lnTo>
                  <a:close/>
                </a:path>
                <a:path w="3209925" h="1033779">
                  <a:moveTo>
                    <a:pt x="3209544" y="1022337"/>
                  </a:moveTo>
                  <a:lnTo>
                    <a:pt x="3208756" y="1020356"/>
                  </a:lnTo>
                  <a:lnTo>
                    <a:pt x="3205607" y="1017308"/>
                  </a:lnTo>
                  <a:lnTo>
                    <a:pt x="3203702" y="1016546"/>
                  </a:lnTo>
                  <a:lnTo>
                    <a:pt x="3199231" y="1016546"/>
                  </a:lnTo>
                  <a:lnTo>
                    <a:pt x="3197326" y="1017308"/>
                  </a:lnTo>
                  <a:lnTo>
                    <a:pt x="3194177" y="1020356"/>
                  </a:lnTo>
                  <a:lnTo>
                    <a:pt x="3193389" y="1022337"/>
                  </a:lnTo>
                  <a:lnTo>
                    <a:pt x="3193389" y="1027112"/>
                  </a:lnTo>
                  <a:lnTo>
                    <a:pt x="3194177" y="1029093"/>
                  </a:lnTo>
                  <a:lnTo>
                    <a:pt x="3197326" y="1032344"/>
                  </a:lnTo>
                  <a:lnTo>
                    <a:pt x="3199231" y="1033157"/>
                  </a:lnTo>
                  <a:lnTo>
                    <a:pt x="3201466" y="1033157"/>
                  </a:lnTo>
                  <a:lnTo>
                    <a:pt x="3203702" y="1033157"/>
                  </a:lnTo>
                  <a:lnTo>
                    <a:pt x="3205607" y="1032344"/>
                  </a:lnTo>
                  <a:lnTo>
                    <a:pt x="3208756" y="1029093"/>
                  </a:lnTo>
                  <a:lnTo>
                    <a:pt x="3209544" y="1027112"/>
                  </a:lnTo>
                  <a:lnTo>
                    <a:pt x="3209544" y="1022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3" name="object 153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957157" y="6910034"/>
              <a:ext cx="93525" cy="96012"/>
            </a:xfrm>
            <a:prstGeom prst="rect">
              <a:avLst/>
            </a:prstGeom>
          </p:spPr>
        </p:pic>
        <p:pic>
          <p:nvPicPr>
            <p:cNvPr id="154" name="object 154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078949" y="6910034"/>
              <a:ext cx="93524" cy="96012"/>
            </a:xfrm>
            <a:prstGeom prst="rect">
              <a:avLst/>
            </a:prstGeom>
          </p:spPr>
        </p:pic>
        <p:sp>
          <p:nvSpPr>
            <p:cNvPr id="155" name="object 155" descr=""/>
            <p:cNvSpPr/>
            <p:nvPr/>
          </p:nvSpPr>
          <p:spPr>
            <a:xfrm>
              <a:off x="2193086" y="6868792"/>
              <a:ext cx="548005" cy="139065"/>
            </a:xfrm>
            <a:custGeom>
              <a:avLst/>
              <a:gdLst/>
              <a:ahLst/>
              <a:cxnLst/>
              <a:rect l="l" t="t" r="r" b="b"/>
              <a:pathLst>
                <a:path w="548005" h="139065">
                  <a:moveTo>
                    <a:pt x="101168" y="89789"/>
                  </a:moveTo>
                  <a:lnTo>
                    <a:pt x="91897" y="60096"/>
                  </a:lnTo>
                  <a:lnTo>
                    <a:pt x="90208" y="57302"/>
                  </a:lnTo>
                  <a:lnTo>
                    <a:pt x="84226" y="51625"/>
                  </a:lnTo>
                  <a:lnTo>
                    <a:pt x="78828" y="48679"/>
                  </a:lnTo>
                  <a:lnTo>
                    <a:pt x="78828" y="83629"/>
                  </a:lnTo>
                  <a:lnTo>
                    <a:pt x="78828" y="95834"/>
                  </a:lnTo>
                  <a:lnTo>
                    <a:pt x="55956" y="119481"/>
                  </a:lnTo>
                  <a:lnTo>
                    <a:pt x="50495" y="119481"/>
                  </a:lnTo>
                  <a:lnTo>
                    <a:pt x="45173" y="119595"/>
                  </a:lnTo>
                  <a:lnTo>
                    <a:pt x="22402" y="95834"/>
                  </a:lnTo>
                  <a:lnTo>
                    <a:pt x="22402" y="83629"/>
                  </a:lnTo>
                  <a:lnTo>
                    <a:pt x="45173" y="60096"/>
                  </a:lnTo>
                  <a:lnTo>
                    <a:pt x="55956" y="60096"/>
                  </a:lnTo>
                  <a:lnTo>
                    <a:pt x="78828" y="83629"/>
                  </a:lnTo>
                  <a:lnTo>
                    <a:pt x="78828" y="48679"/>
                  </a:lnTo>
                  <a:lnTo>
                    <a:pt x="50495" y="41249"/>
                  </a:lnTo>
                  <a:lnTo>
                    <a:pt x="43408" y="41643"/>
                  </a:lnTo>
                  <a:lnTo>
                    <a:pt x="6667" y="64630"/>
                  </a:lnTo>
                  <a:lnTo>
                    <a:pt x="0" y="89789"/>
                  </a:lnTo>
                  <a:lnTo>
                    <a:pt x="419" y="96697"/>
                  </a:lnTo>
                  <a:lnTo>
                    <a:pt x="24536" y="132105"/>
                  </a:lnTo>
                  <a:lnTo>
                    <a:pt x="50495" y="138506"/>
                  </a:lnTo>
                  <a:lnTo>
                    <a:pt x="57594" y="138036"/>
                  </a:lnTo>
                  <a:lnTo>
                    <a:pt x="91897" y="119595"/>
                  </a:lnTo>
                  <a:lnTo>
                    <a:pt x="100749" y="96697"/>
                  </a:lnTo>
                  <a:lnTo>
                    <a:pt x="101168" y="89789"/>
                  </a:lnTo>
                  <a:close/>
                </a:path>
                <a:path w="548005" h="139065">
                  <a:moveTo>
                    <a:pt x="208737" y="42316"/>
                  </a:moveTo>
                  <a:lnTo>
                    <a:pt x="187401" y="42316"/>
                  </a:lnTo>
                  <a:lnTo>
                    <a:pt x="156921" y="112687"/>
                  </a:lnTo>
                  <a:lnTo>
                    <a:pt x="127495" y="42316"/>
                  </a:lnTo>
                  <a:lnTo>
                    <a:pt x="104368" y="42316"/>
                  </a:lnTo>
                  <a:lnTo>
                    <a:pt x="145084" y="137261"/>
                  </a:lnTo>
                  <a:lnTo>
                    <a:pt x="168021" y="137261"/>
                  </a:lnTo>
                  <a:lnTo>
                    <a:pt x="172834" y="126060"/>
                  </a:lnTo>
                  <a:lnTo>
                    <a:pt x="208737" y="42316"/>
                  </a:lnTo>
                  <a:close/>
                </a:path>
                <a:path w="548005" h="139065">
                  <a:moveTo>
                    <a:pt x="299059" y="81610"/>
                  </a:moveTo>
                  <a:lnTo>
                    <a:pt x="281546" y="46799"/>
                  </a:lnTo>
                  <a:lnTo>
                    <a:pt x="280479" y="46355"/>
                  </a:lnTo>
                  <a:lnTo>
                    <a:pt x="280479" y="121145"/>
                  </a:lnTo>
                  <a:lnTo>
                    <a:pt x="278434" y="126479"/>
                  </a:lnTo>
                  <a:lnTo>
                    <a:pt x="280466" y="121145"/>
                  </a:lnTo>
                  <a:lnTo>
                    <a:pt x="280479" y="46355"/>
                  </a:lnTo>
                  <a:lnTo>
                    <a:pt x="280428" y="120396"/>
                  </a:lnTo>
                  <a:lnTo>
                    <a:pt x="276834" y="107569"/>
                  </a:lnTo>
                  <a:lnTo>
                    <a:pt x="274942" y="112433"/>
                  </a:lnTo>
                  <a:lnTo>
                    <a:pt x="271830" y="116103"/>
                  </a:lnTo>
                  <a:lnTo>
                    <a:pt x="263182" y="121081"/>
                  </a:lnTo>
                  <a:lnTo>
                    <a:pt x="258292" y="122326"/>
                  </a:lnTo>
                  <a:lnTo>
                    <a:pt x="247142" y="122326"/>
                  </a:lnTo>
                  <a:lnTo>
                    <a:pt x="242697" y="121145"/>
                  </a:lnTo>
                  <a:lnTo>
                    <a:pt x="236296" y="116395"/>
                  </a:lnTo>
                  <a:lnTo>
                    <a:pt x="234696" y="113195"/>
                  </a:lnTo>
                  <a:lnTo>
                    <a:pt x="234696" y="105613"/>
                  </a:lnTo>
                  <a:lnTo>
                    <a:pt x="236004" y="102616"/>
                  </a:lnTo>
                  <a:lnTo>
                    <a:pt x="241223" y="97751"/>
                  </a:lnTo>
                  <a:lnTo>
                    <a:pt x="246316" y="96545"/>
                  </a:lnTo>
                  <a:lnTo>
                    <a:pt x="276834" y="96545"/>
                  </a:lnTo>
                  <a:lnTo>
                    <a:pt x="276834" y="107569"/>
                  </a:lnTo>
                  <a:lnTo>
                    <a:pt x="280428" y="120396"/>
                  </a:lnTo>
                  <a:lnTo>
                    <a:pt x="280428" y="46342"/>
                  </a:lnTo>
                  <a:lnTo>
                    <a:pt x="274154" y="43713"/>
                  </a:lnTo>
                  <a:lnTo>
                    <a:pt x="265582" y="41859"/>
                  </a:lnTo>
                  <a:lnTo>
                    <a:pt x="255854" y="41249"/>
                  </a:lnTo>
                  <a:lnTo>
                    <a:pt x="248272" y="41249"/>
                  </a:lnTo>
                  <a:lnTo>
                    <a:pt x="240957" y="42227"/>
                  </a:lnTo>
                  <a:lnTo>
                    <a:pt x="226847" y="46139"/>
                  </a:lnTo>
                  <a:lnTo>
                    <a:pt x="220776" y="49072"/>
                  </a:lnTo>
                  <a:lnTo>
                    <a:pt x="215671" y="52984"/>
                  </a:lnTo>
                  <a:lnTo>
                    <a:pt x="224383" y="69164"/>
                  </a:lnTo>
                  <a:lnTo>
                    <a:pt x="227939" y="66205"/>
                  </a:lnTo>
                  <a:lnTo>
                    <a:pt x="232295" y="63893"/>
                  </a:lnTo>
                  <a:lnTo>
                    <a:pt x="242608" y="60566"/>
                  </a:lnTo>
                  <a:lnTo>
                    <a:pt x="247853" y="59740"/>
                  </a:lnTo>
                  <a:lnTo>
                    <a:pt x="261137" y="59740"/>
                  </a:lnTo>
                  <a:lnTo>
                    <a:pt x="267055" y="61544"/>
                  </a:lnTo>
                  <a:lnTo>
                    <a:pt x="274878" y="68783"/>
                  </a:lnTo>
                  <a:lnTo>
                    <a:pt x="276834" y="73850"/>
                  </a:lnTo>
                  <a:lnTo>
                    <a:pt x="276834" y="81788"/>
                  </a:lnTo>
                  <a:lnTo>
                    <a:pt x="242697" y="81788"/>
                  </a:lnTo>
                  <a:lnTo>
                    <a:pt x="235000" y="83032"/>
                  </a:lnTo>
                  <a:lnTo>
                    <a:pt x="223380" y="88011"/>
                  </a:lnTo>
                  <a:lnTo>
                    <a:pt x="219202" y="91389"/>
                  </a:lnTo>
                  <a:lnTo>
                    <a:pt x="214109" y="99923"/>
                  </a:lnTo>
                  <a:lnTo>
                    <a:pt x="212826" y="104724"/>
                  </a:lnTo>
                  <a:lnTo>
                    <a:pt x="212826" y="115506"/>
                  </a:lnTo>
                  <a:lnTo>
                    <a:pt x="241096" y="138506"/>
                  </a:lnTo>
                  <a:lnTo>
                    <a:pt x="256628" y="138506"/>
                  </a:lnTo>
                  <a:lnTo>
                    <a:pt x="263588" y="136969"/>
                  </a:lnTo>
                  <a:lnTo>
                    <a:pt x="274612" y="130797"/>
                  </a:lnTo>
                  <a:lnTo>
                    <a:pt x="278079" y="126873"/>
                  </a:lnTo>
                  <a:lnTo>
                    <a:pt x="278079" y="137261"/>
                  </a:lnTo>
                  <a:lnTo>
                    <a:pt x="299059" y="137261"/>
                  </a:lnTo>
                  <a:lnTo>
                    <a:pt x="299059" y="96545"/>
                  </a:lnTo>
                  <a:lnTo>
                    <a:pt x="299059" y="81788"/>
                  </a:lnTo>
                  <a:lnTo>
                    <a:pt x="299059" y="81610"/>
                  </a:lnTo>
                  <a:close/>
                </a:path>
                <a:path w="548005" h="139065">
                  <a:moveTo>
                    <a:pt x="384581" y="132105"/>
                  </a:moveTo>
                  <a:lnTo>
                    <a:pt x="379895" y="120192"/>
                  </a:lnTo>
                  <a:lnTo>
                    <a:pt x="378358" y="116281"/>
                  </a:lnTo>
                  <a:lnTo>
                    <a:pt x="375043" y="118884"/>
                  </a:lnTo>
                  <a:lnTo>
                    <a:pt x="370890" y="120192"/>
                  </a:lnTo>
                  <a:lnTo>
                    <a:pt x="361772" y="120192"/>
                  </a:lnTo>
                  <a:lnTo>
                    <a:pt x="358533" y="118948"/>
                  </a:lnTo>
                  <a:lnTo>
                    <a:pt x="353910" y="113969"/>
                  </a:lnTo>
                  <a:lnTo>
                    <a:pt x="352755" y="110477"/>
                  </a:lnTo>
                  <a:lnTo>
                    <a:pt x="352755" y="60807"/>
                  </a:lnTo>
                  <a:lnTo>
                    <a:pt x="378180" y="60807"/>
                  </a:lnTo>
                  <a:lnTo>
                    <a:pt x="378180" y="43027"/>
                  </a:lnTo>
                  <a:lnTo>
                    <a:pt x="352755" y="43027"/>
                  </a:lnTo>
                  <a:lnTo>
                    <a:pt x="352755" y="21336"/>
                  </a:lnTo>
                  <a:lnTo>
                    <a:pt x="330530" y="21336"/>
                  </a:lnTo>
                  <a:lnTo>
                    <a:pt x="330530" y="43027"/>
                  </a:lnTo>
                  <a:lnTo>
                    <a:pt x="314883" y="43027"/>
                  </a:lnTo>
                  <a:lnTo>
                    <a:pt x="314883" y="60807"/>
                  </a:lnTo>
                  <a:lnTo>
                    <a:pt x="330530" y="60807"/>
                  </a:lnTo>
                  <a:lnTo>
                    <a:pt x="330530" y="117055"/>
                  </a:lnTo>
                  <a:lnTo>
                    <a:pt x="333375" y="125018"/>
                  </a:lnTo>
                  <a:lnTo>
                    <a:pt x="363245" y="138506"/>
                  </a:lnTo>
                  <a:lnTo>
                    <a:pt x="367284" y="138506"/>
                  </a:lnTo>
                  <a:lnTo>
                    <a:pt x="371195" y="137972"/>
                  </a:lnTo>
                  <a:lnTo>
                    <a:pt x="378777" y="135839"/>
                  </a:lnTo>
                  <a:lnTo>
                    <a:pt x="381977" y="134239"/>
                  </a:lnTo>
                  <a:lnTo>
                    <a:pt x="384581" y="132105"/>
                  </a:lnTo>
                  <a:close/>
                </a:path>
                <a:path w="548005" h="139065">
                  <a:moveTo>
                    <a:pt x="425132" y="137261"/>
                  </a:moveTo>
                  <a:lnTo>
                    <a:pt x="424942" y="42494"/>
                  </a:lnTo>
                  <a:lnTo>
                    <a:pt x="402894" y="42316"/>
                  </a:lnTo>
                  <a:lnTo>
                    <a:pt x="403072" y="137261"/>
                  </a:lnTo>
                  <a:lnTo>
                    <a:pt x="425132" y="137261"/>
                  </a:lnTo>
                  <a:close/>
                </a:path>
                <a:path w="548005" h="139065">
                  <a:moveTo>
                    <a:pt x="428332" y="9131"/>
                  </a:moveTo>
                  <a:lnTo>
                    <a:pt x="426986" y="6070"/>
                  </a:lnTo>
                  <a:lnTo>
                    <a:pt x="421652" y="1206"/>
                  </a:lnTo>
                  <a:lnTo>
                    <a:pt x="418249" y="0"/>
                  </a:lnTo>
                  <a:lnTo>
                    <a:pt x="409956" y="0"/>
                  </a:lnTo>
                  <a:lnTo>
                    <a:pt x="406539" y="1270"/>
                  </a:lnTo>
                  <a:lnTo>
                    <a:pt x="401205" y="6362"/>
                  </a:lnTo>
                  <a:lnTo>
                    <a:pt x="399872" y="9537"/>
                  </a:lnTo>
                  <a:lnTo>
                    <a:pt x="399872" y="17005"/>
                  </a:lnTo>
                  <a:lnTo>
                    <a:pt x="401205" y="20142"/>
                  </a:lnTo>
                  <a:lnTo>
                    <a:pt x="406539" y="25361"/>
                  </a:lnTo>
                  <a:lnTo>
                    <a:pt x="409956" y="26670"/>
                  </a:lnTo>
                  <a:lnTo>
                    <a:pt x="418363" y="26670"/>
                  </a:lnTo>
                  <a:lnTo>
                    <a:pt x="421805" y="25336"/>
                  </a:lnTo>
                  <a:lnTo>
                    <a:pt x="427024" y="20002"/>
                  </a:lnTo>
                  <a:lnTo>
                    <a:pt x="428205" y="17005"/>
                  </a:lnTo>
                  <a:lnTo>
                    <a:pt x="428332" y="9131"/>
                  </a:lnTo>
                  <a:close/>
                </a:path>
                <a:path w="548005" h="139065">
                  <a:moveTo>
                    <a:pt x="547624" y="89789"/>
                  </a:moveTo>
                  <a:lnTo>
                    <a:pt x="538353" y="60096"/>
                  </a:lnTo>
                  <a:lnTo>
                    <a:pt x="536663" y="57302"/>
                  </a:lnTo>
                  <a:lnTo>
                    <a:pt x="530682" y="51625"/>
                  </a:lnTo>
                  <a:lnTo>
                    <a:pt x="525284" y="48679"/>
                  </a:lnTo>
                  <a:lnTo>
                    <a:pt x="525284" y="83629"/>
                  </a:lnTo>
                  <a:lnTo>
                    <a:pt x="525284" y="95834"/>
                  </a:lnTo>
                  <a:lnTo>
                    <a:pt x="502412" y="119481"/>
                  </a:lnTo>
                  <a:lnTo>
                    <a:pt x="496951" y="119481"/>
                  </a:lnTo>
                  <a:lnTo>
                    <a:pt x="491617" y="119595"/>
                  </a:lnTo>
                  <a:lnTo>
                    <a:pt x="468858" y="95834"/>
                  </a:lnTo>
                  <a:lnTo>
                    <a:pt x="468858" y="83629"/>
                  </a:lnTo>
                  <a:lnTo>
                    <a:pt x="491617" y="60096"/>
                  </a:lnTo>
                  <a:lnTo>
                    <a:pt x="502412" y="60096"/>
                  </a:lnTo>
                  <a:lnTo>
                    <a:pt x="525284" y="83629"/>
                  </a:lnTo>
                  <a:lnTo>
                    <a:pt x="525284" y="48679"/>
                  </a:lnTo>
                  <a:lnTo>
                    <a:pt x="496951" y="41249"/>
                  </a:lnTo>
                  <a:lnTo>
                    <a:pt x="489864" y="41643"/>
                  </a:lnTo>
                  <a:lnTo>
                    <a:pt x="453123" y="64630"/>
                  </a:lnTo>
                  <a:lnTo>
                    <a:pt x="446455" y="89789"/>
                  </a:lnTo>
                  <a:lnTo>
                    <a:pt x="446874" y="96697"/>
                  </a:lnTo>
                  <a:lnTo>
                    <a:pt x="470992" y="132105"/>
                  </a:lnTo>
                  <a:lnTo>
                    <a:pt x="496951" y="138506"/>
                  </a:lnTo>
                  <a:lnTo>
                    <a:pt x="504050" y="138036"/>
                  </a:lnTo>
                  <a:lnTo>
                    <a:pt x="538340" y="119595"/>
                  </a:lnTo>
                  <a:lnTo>
                    <a:pt x="541134" y="114858"/>
                  </a:lnTo>
                  <a:lnTo>
                    <a:pt x="543979" y="109156"/>
                  </a:lnTo>
                  <a:lnTo>
                    <a:pt x="545998" y="103073"/>
                  </a:lnTo>
                  <a:lnTo>
                    <a:pt x="547204" y="96697"/>
                  </a:lnTo>
                  <a:lnTo>
                    <a:pt x="547624" y="897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6" name="object 156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762057" y="6910034"/>
              <a:ext cx="93524" cy="96012"/>
            </a:xfrm>
            <a:prstGeom prst="rect">
              <a:avLst/>
            </a:prstGeom>
          </p:spPr>
        </p:pic>
        <p:sp>
          <p:nvSpPr>
            <p:cNvPr id="157" name="object 157" descr=""/>
            <p:cNvSpPr/>
            <p:nvPr/>
          </p:nvSpPr>
          <p:spPr>
            <a:xfrm>
              <a:off x="734094" y="6982642"/>
              <a:ext cx="887730" cy="887730"/>
            </a:xfrm>
            <a:custGeom>
              <a:avLst/>
              <a:gdLst/>
              <a:ahLst/>
              <a:cxnLst/>
              <a:rect l="l" t="t" r="r" b="b"/>
              <a:pathLst>
                <a:path w="887730" h="887729">
                  <a:moveTo>
                    <a:pt x="443666" y="0"/>
                  </a:moveTo>
                  <a:lnTo>
                    <a:pt x="395324" y="2603"/>
                  </a:lnTo>
                  <a:lnTo>
                    <a:pt x="348490" y="10233"/>
                  </a:lnTo>
                  <a:lnTo>
                    <a:pt x="303434" y="22618"/>
                  </a:lnTo>
                  <a:lnTo>
                    <a:pt x="260427" y="39489"/>
                  </a:lnTo>
                  <a:lnTo>
                    <a:pt x="219739" y="60573"/>
                  </a:lnTo>
                  <a:lnTo>
                    <a:pt x="181643" y="85602"/>
                  </a:lnTo>
                  <a:lnTo>
                    <a:pt x="146407" y="114304"/>
                  </a:lnTo>
                  <a:lnTo>
                    <a:pt x="114303" y="146408"/>
                  </a:lnTo>
                  <a:lnTo>
                    <a:pt x="85602" y="181644"/>
                  </a:lnTo>
                  <a:lnTo>
                    <a:pt x="60573" y="219740"/>
                  </a:lnTo>
                  <a:lnTo>
                    <a:pt x="39488" y="260428"/>
                  </a:lnTo>
                  <a:lnTo>
                    <a:pt x="22618" y="303435"/>
                  </a:lnTo>
                  <a:lnTo>
                    <a:pt x="10233" y="348491"/>
                  </a:lnTo>
                  <a:lnTo>
                    <a:pt x="2603" y="395325"/>
                  </a:lnTo>
                  <a:lnTo>
                    <a:pt x="0" y="443668"/>
                  </a:lnTo>
                  <a:lnTo>
                    <a:pt x="2603" y="492010"/>
                  </a:lnTo>
                  <a:lnTo>
                    <a:pt x="10233" y="538844"/>
                  </a:lnTo>
                  <a:lnTo>
                    <a:pt x="22618" y="583901"/>
                  </a:lnTo>
                  <a:lnTo>
                    <a:pt x="39488" y="626907"/>
                  </a:lnTo>
                  <a:lnTo>
                    <a:pt x="60573" y="667595"/>
                  </a:lnTo>
                  <a:lnTo>
                    <a:pt x="85602" y="705691"/>
                  </a:lnTo>
                  <a:lnTo>
                    <a:pt x="114303" y="740927"/>
                  </a:lnTo>
                  <a:lnTo>
                    <a:pt x="146407" y="773031"/>
                  </a:lnTo>
                  <a:lnTo>
                    <a:pt x="181643" y="801732"/>
                  </a:lnTo>
                  <a:lnTo>
                    <a:pt x="219739" y="826761"/>
                  </a:lnTo>
                  <a:lnTo>
                    <a:pt x="260427" y="847846"/>
                  </a:lnTo>
                  <a:lnTo>
                    <a:pt x="303434" y="864716"/>
                  </a:lnTo>
                  <a:lnTo>
                    <a:pt x="348490" y="877101"/>
                  </a:lnTo>
                  <a:lnTo>
                    <a:pt x="395324" y="884731"/>
                  </a:lnTo>
                  <a:lnTo>
                    <a:pt x="443666" y="887335"/>
                  </a:lnTo>
                  <a:lnTo>
                    <a:pt x="492009" y="884731"/>
                  </a:lnTo>
                  <a:lnTo>
                    <a:pt x="538844" y="877101"/>
                  </a:lnTo>
                  <a:lnTo>
                    <a:pt x="583900" y="864716"/>
                  </a:lnTo>
                  <a:lnTo>
                    <a:pt x="626907" y="847846"/>
                  </a:lnTo>
                  <a:lnTo>
                    <a:pt x="667594" y="826761"/>
                  </a:lnTo>
                  <a:lnTo>
                    <a:pt x="705691" y="801732"/>
                  </a:lnTo>
                  <a:lnTo>
                    <a:pt x="740927" y="773031"/>
                  </a:lnTo>
                  <a:lnTo>
                    <a:pt x="773031" y="740927"/>
                  </a:lnTo>
                  <a:lnTo>
                    <a:pt x="801732" y="705691"/>
                  </a:lnTo>
                  <a:lnTo>
                    <a:pt x="826761" y="667595"/>
                  </a:lnTo>
                  <a:lnTo>
                    <a:pt x="847846" y="626907"/>
                  </a:lnTo>
                  <a:lnTo>
                    <a:pt x="864716" y="583901"/>
                  </a:lnTo>
                  <a:lnTo>
                    <a:pt x="877101" y="538844"/>
                  </a:lnTo>
                  <a:lnTo>
                    <a:pt x="884731" y="492010"/>
                  </a:lnTo>
                  <a:lnTo>
                    <a:pt x="887335" y="443668"/>
                  </a:lnTo>
                  <a:lnTo>
                    <a:pt x="884731" y="395325"/>
                  </a:lnTo>
                  <a:lnTo>
                    <a:pt x="877101" y="348491"/>
                  </a:lnTo>
                  <a:lnTo>
                    <a:pt x="864716" y="303435"/>
                  </a:lnTo>
                  <a:lnTo>
                    <a:pt x="847846" y="260428"/>
                  </a:lnTo>
                  <a:lnTo>
                    <a:pt x="826761" y="219740"/>
                  </a:lnTo>
                  <a:lnTo>
                    <a:pt x="801732" y="181644"/>
                  </a:lnTo>
                  <a:lnTo>
                    <a:pt x="773031" y="146408"/>
                  </a:lnTo>
                  <a:lnTo>
                    <a:pt x="740927" y="114304"/>
                  </a:lnTo>
                  <a:lnTo>
                    <a:pt x="705691" y="85602"/>
                  </a:lnTo>
                  <a:lnTo>
                    <a:pt x="667594" y="60573"/>
                  </a:lnTo>
                  <a:lnTo>
                    <a:pt x="626907" y="39489"/>
                  </a:lnTo>
                  <a:lnTo>
                    <a:pt x="583900" y="22618"/>
                  </a:lnTo>
                  <a:lnTo>
                    <a:pt x="538844" y="10233"/>
                  </a:lnTo>
                  <a:lnTo>
                    <a:pt x="492009" y="2603"/>
                  </a:lnTo>
                  <a:lnTo>
                    <a:pt x="443666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8" name="object 158" descr=""/>
          <p:cNvGrpSpPr/>
          <p:nvPr/>
        </p:nvGrpSpPr>
        <p:grpSpPr>
          <a:xfrm>
            <a:off x="681645" y="8342237"/>
            <a:ext cx="6191885" cy="1440815"/>
            <a:chOff x="681645" y="8342237"/>
            <a:chExt cx="6191885" cy="1440815"/>
          </a:xfrm>
        </p:grpSpPr>
        <p:sp>
          <p:nvSpPr>
            <p:cNvPr id="159" name="object 159" descr=""/>
            <p:cNvSpPr/>
            <p:nvPr/>
          </p:nvSpPr>
          <p:spPr>
            <a:xfrm>
              <a:off x="681645" y="8342237"/>
              <a:ext cx="6191885" cy="1440815"/>
            </a:xfrm>
            <a:custGeom>
              <a:avLst/>
              <a:gdLst/>
              <a:ahLst/>
              <a:cxnLst/>
              <a:rect l="l" t="t" r="r" b="b"/>
              <a:pathLst>
                <a:path w="6191884" h="1440815">
                  <a:moveTo>
                    <a:pt x="6191575" y="0"/>
                  </a:moveTo>
                  <a:lnTo>
                    <a:pt x="992231" y="0"/>
                  </a:lnTo>
                  <a:lnTo>
                    <a:pt x="0" y="1416643"/>
                  </a:lnTo>
                  <a:lnTo>
                    <a:pt x="0" y="1440223"/>
                  </a:lnTo>
                  <a:lnTo>
                    <a:pt x="6191575" y="1440223"/>
                  </a:lnTo>
                  <a:lnTo>
                    <a:pt x="6191575" y="0"/>
                  </a:lnTo>
                  <a:close/>
                </a:path>
              </a:pathLst>
            </a:custGeom>
            <a:solidFill>
              <a:srgbClr val="E6E6E6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0" name="object 160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046495" y="8839545"/>
              <a:ext cx="73000" cy="80771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910518" y="8811960"/>
              <a:ext cx="111993" cy="108508"/>
            </a:xfrm>
            <a:prstGeom prst="rect">
              <a:avLst/>
            </a:prstGeom>
          </p:spPr>
        </p:pic>
        <p:sp>
          <p:nvSpPr>
            <p:cNvPr id="162" name="object 162" descr=""/>
            <p:cNvSpPr/>
            <p:nvPr/>
          </p:nvSpPr>
          <p:spPr>
            <a:xfrm>
              <a:off x="2151406" y="8838784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79">
                  <a:moveTo>
                    <a:pt x="10364" y="760"/>
                  </a:moveTo>
                  <a:lnTo>
                    <a:pt x="0" y="760"/>
                  </a:lnTo>
                  <a:lnTo>
                    <a:pt x="0" y="80770"/>
                  </a:lnTo>
                  <a:lnTo>
                    <a:pt x="10821" y="80770"/>
                  </a:lnTo>
                  <a:lnTo>
                    <a:pt x="10821" y="30478"/>
                  </a:lnTo>
                  <a:lnTo>
                    <a:pt x="13208" y="23187"/>
                  </a:lnTo>
                  <a:lnTo>
                    <a:pt x="13798" y="22553"/>
                  </a:lnTo>
                  <a:lnTo>
                    <a:pt x="10364" y="22553"/>
                  </a:lnTo>
                  <a:lnTo>
                    <a:pt x="9295" y="18742"/>
                  </a:lnTo>
                  <a:lnTo>
                    <a:pt x="10364" y="15826"/>
                  </a:lnTo>
                  <a:lnTo>
                    <a:pt x="10364" y="760"/>
                  </a:lnTo>
                  <a:close/>
                </a:path>
                <a:path w="40639" h="81279">
                  <a:moveTo>
                    <a:pt x="10364" y="15826"/>
                  </a:moveTo>
                  <a:lnTo>
                    <a:pt x="9295" y="18742"/>
                  </a:lnTo>
                  <a:lnTo>
                    <a:pt x="10364" y="22553"/>
                  </a:lnTo>
                  <a:lnTo>
                    <a:pt x="10364" y="15826"/>
                  </a:lnTo>
                  <a:close/>
                </a:path>
                <a:path w="40639" h="81279">
                  <a:moveTo>
                    <a:pt x="40233" y="0"/>
                  </a:moveTo>
                  <a:lnTo>
                    <a:pt x="32410" y="0"/>
                  </a:lnTo>
                  <a:lnTo>
                    <a:pt x="25855" y="1598"/>
                  </a:lnTo>
                  <a:lnTo>
                    <a:pt x="15289" y="7999"/>
                  </a:lnTo>
                  <a:lnTo>
                    <a:pt x="11530" y="12647"/>
                  </a:lnTo>
                  <a:lnTo>
                    <a:pt x="10364" y="15826"/>
                  </a:lnTo>
                  <a:lnTo>
                    <a:pt x="10364" y="22553"/>
                  </a:lnTo>
                  <a:lnTo>
                    <a:pt x="13798" y="22553"/>
                  </a:lnTo>
                  <a:lnTo>
                    <a:pt x="22759" y="12928"/>
                  </a:lnTo>
                  <a:lnTo>
                    <a:pt x="29361" y="10361"/>
                  </a:lnTo>
                  <a:lnTo>
                    <a:pt x="40233" y="10361"/>
                  </a:lnTo>
                  <a:lnTo>
                    <a:pt x="40233" y="0"/>
                  </a:lnTo>
                  <a:close/>
                </a:path>
                <a:path w="40639" h="81279">
                  <a:moveTo>
                    <a:pt x="40233" y="10361"/>
                  </a:moveTo>
                  <a:lnTo>
                    <a:pt x="38200" y="10361"/>
                  </a:lnTo>
                  <a:lnTo>
                    <a:pt x="38606" y="10386"/>
                  </a:lnTo>
                  <a:lnTo>
                    <a:pt x="39419" y="10487"/>
                  </a:lnTo>
                  <a:lnTo>
                    <a:pt x="40233" y="10513"/>
                  </a:lnTo>
                  <a:lnTo>
                    <a:pt x="40233" y="103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3" name="object 163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290024" y="8838784"/>
              <a:ext cx="72694" cy="81532"/>
            </a:xfrm>
            <a:prstGeom prst="rect">
              <a:avLst/>
            </a:prstGeom>
          </p:spPr>
        </p:pic>
        <p:sp>
          <p:nvSpPr>
            <p:cNvPr id="164" name="object 164" descr=""/>
            <p:cNvSpPr/>
            <p:nvPr/>
          </p:nvSpPr>
          <p:spPr>
            <a:xfrm>
              <a:off x="2384412" y="8806481"/>
              <a:ext cx="56515" cy="113664"/>
            </a:xfrm>
            <a:custGeom>
              <a:avLst/>
              <a:gdLst/>
              <a:ahLst/>
              <a:cxnLst/>
              <a:rect l="l" t="t" r="r" b="b"/>
              <a:pathLst>
                <a:path w="56514" h="113665">
                  <a:moveTo>
                    <a:pt x="10820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0820" y="113080"/>
                  </a:lnTo>
                  <a:lnTo>
                    <a:pt x="10820" y="0"/>
                  </a:lnTo>
                  <a:close/>
                </a:path>
                <a:path w="56514" h="113665">
                  <a:moveTo>
                    <a:pt x="53555" y="33070"/>
                  </a:moveTo>
                  <a:lnTo>
                    <a:pt x="42735" y="33070"/>
                  </a:lnTo>
                  <a:lnTo>
                    <a:pt x="42887" y="113080"/>
                  </a:lnTo>
                  <a:lnTo>
                    <a:pt x="53555" y="113080"/>
                  </a:lnTo>
                  <a:lnTo>
                    <a:pt x="53555" y="33070"/>
                  </a:lnTo>
                  <a:close/>
                </a:path>
                <a:path w="56514" h="113665">
                  <a:moveTo>
                    <a:pt x="56146" y="5334"/>
                  </a:moveTo>
                  <a:lnTo>
                    <a:pt x="55384" y="3556"/>
                  </a:lnTo>
                  <a:lnTo>
                    <a:pt x="52336" y="711"/>
                  </a:lnTo>
                  <a:lnTo>
                    <a:pt x="50457" y="0"/>
                  </a:lnTo>
                  <a:lnTo>
                    <a:pt x="45986" y="0"/>
                  </a:lnTo>
                  <a:lnTo>
                    <a:pt x="44107" y="736"/>
                  </a:lnTo>
                  <a:lnTo>
                    <a:pt x="41059" y="3683"/>
                  </a:lnTo>
                  <a:lnTo>
                    <a:pt x="40360" y="5334"/>
                  </a:lnTo>
                  <a:lnTo>
                    <a:pt x="40297" y="9753"/>
                  </a:lnTo>
                  <a:lnTo>
                    <a:pt x="41059" y="11582"/>
                  </a:lnTo>
                  <a:lnTo>
                    <a:pt x="44107" y="14630"/>
                  </a:lnTo>
                  <a:lnTo>
                    <a:pt x="45986" y="15392"/>
                  </a:lnTo>
                  <a:lnTo>
                    <a:pt x="50558" y="15392"/>
                  </a:lnTo>
                  <a:lnTo>
                    <a:pt x="52463" y="14630"/>
                  </a:lnTo>
                  <a:lnTo>
                    <a:pt x="55410" y="11582"/>
                  </a:lnTo>
                  <a:lnTo>
                    <a:pt x="56121" y="9753"/>
                  </a:lnTo>
                  <a:lnTo>
                    <a:pt x="56146" y="5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461806" y="8838784"/>
              <a:ext cx="78030" cy="81532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2563667" y="8821868"/>
              <a:ext cx="222923" cy="98449"/>
            </a:xfrm>
            <a:prstGeom prst="rect">
              <a:avLst/>
            </a:prstGeom>
          </p:spPr>
        </p:pic>
        <p:pic>
          <p:nvPicPr>
            <p:cNvPr id="167" name="object 16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5334" y="8838784"/>
              <a:ext cx="67154" cy="81532"/>
            </a:xfrm>
            <a:prstGeom prst="rect">
              <a:avLst/>
            </a:prstGeom>
          </p:spPr>
        </p:pic>
        <p:pic>
          <p:nvPicPr>
            <p:cNvPr id="168" name="object 168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983636" y="8838784"/>
              <a:ext cx="130817" cy="81532"/>
            </a:xfrm>
            <a:prstGeom prst="rect">
              <a:avLst/>
            </a:prstGeom>
          </p:spPr>
        </p:pic>
        <p:pic>
          <p:nvPicPr>
            <p:cNvPr id="169" name="object 169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215480" y="8821868"/>
              <a:ext cx="140514" cy="98449"/>
            </a:xfrm>
            <a:prstGeom prst="rect">
              <a:avLst/>
            </a:prstGeom>
          </p:spPr>
        </p:pic>
        <p:sp>
          <p:nvSpPr>
            <p:cNvPr id="170" name="object 170" descr=""/>
            <p:cNvSpPr/>
            <p:nvPr/>
          </p:nvSpPr>
          <p:spPr>
            <a:xfrm>
              <a:off x="3448742" y="8821868"/>
              <a:ext cx="55244" cy="99060"/>
            </a:xfrm>
            <a:custGeom>
              <a:avLst/>
              <a:gdLst/>
              <a:ahLst/>
              <a:cxnLst/>
              <a:rect l="l" t="t" r="r" b="b"/>
              <a:pathLst>
                <a:path w="55245" h="99059">
                  <a:moveTo>
                    <a:pt x="25145" y="0"/>
                  </a:moveTo>
                  <a:lnTo>
                    <a:pt x="14324" y="0"/>
                  </a:lnTo>
                  <a:lnTo>
                    <a:pt x="14413" y="82800"/>
                  </a:lnTo>
                  <a:lnTo>
                    <a:pt x="16355" y="88286"/>
                  </a:lnTo>
                  <a:lnTo>
                    <a:pt x="24484" y="96415"/>
                  </a:lnTo>
                  <a:lnTo>
                    <a:pt x="30276" y="98449"/>
                  </a:lnTo>
                  <a:lnTo>
                    <a:pt x="40943" y="98449"/>
                  </a:lnTo>
                  <a:lnTo>
                    <a:pt x="44016" y="97991"/>
                  </a:lnTo>
                  <a:lnTo>
                    <a:pt x="50011" y="96163"/>
                  </a:lnTo>
                  <a:lnTo>
                    <a:pt x="52577" y="94742"/>
                  </a:lnTo>
                  <a:lnTo>
                    <a:pt x="54709" y="92809"/>
                  </a:lnTo>
                  <a:lnTo>
                    <a:pt x="52916" y="89151"/>
                  </a:lnTo>
                  <a:lnTo>
                    <a:pt x="34542" y="89151"/>
                  </a:lnTo>
                  <a:lnTo>
                    <a:pt x="31114" y="87884"/>
                  </a:lnTo>
                  <a:lnTo>
                    <a:pt x="26337" y="82800"/>
                  </a:lnTo>
                  <a:lnTo>
                    <a:pt x="25145" y="79197"/>
                  </a:lnTo>
                  <a:lnTo>
                    <a:pt x="25145" y="0"/>
                  </a:lnTo>
                  <a:close/>
                </a:path>
                <a:path w="55245" h="99059">
                  <a:moveTo>
                    <a:pt x="50900" y="85036"/>
                  </a:moveTo>
                  <a:lnTo>
                    <a:pt x="47750" y="87779"/>
                  </a:lnTo>
                  <a:lnTo>
                    <a:pt x="43787" y="89151"/>
                  </a:lnTo>
                  <a:lnTo>
                    <a:pt x="52916" y="89151"/>
                  </a:lnTo>
                  <a:lnTo>
                    <a:pt x="50900" y="85036"/>
                  </a:lnTo>
                  <a:close/>
                </a:path>
                <a:path w="55245" h="99059">
                  <a:moveTo>
                    <a:pt x="14324" y="17677"/>
                  </a:moveTo>
                  <a:lnTo>
                    <a:pt x="0" y="17677"/>
                  </a:lnTo>
                  <a:lnTo>
                    <a:pt x="0" y="26668"/>
                  </a:lnTo>
                  <a:lnTo>
                    <a:pt x="14324" y="26668"/>
                  </a:lnTo>
                  <a:lnTo>
                    <a:pt x="14324" y="17677"/>
                  </a:lnTo>
                  <a:close/>
                </a:path>
                <a:path w="55245" h="99059">
                  <a:moveTo>
                    <a:pt x="49528" y="17677"/>
                  </a:moveTo>
                  <a:lnTo>
                    <a:pt x="25145" y="17677"/>
                  </a:lnTo>
                  <a:lnTo>
                    <a:pt x="25145" y="26668"/>
                  </a:lnTo>
                  <a:lnTo>
                    <a:pt x="49528" y="26668"/>
                  </a:lnTo>
                  <a:lnTo>
                    <a:pt x="49528" y="176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1" name="object 171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621524" y="8838784"/>
              <a:ext cx="78030" cy="81532"/>
            </a:xfrm>
            <a:prstGeom prst="rect">
              <a:avLst/>
            </a:prstGeom>
          </p:spPr>
        </p:pic>
        <p:pic>
          <p:nvPicPr>
            <p:cNvPr id="172" name="object 172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3524846" y="8806474"/>
              <a:ext cx="73760" cy="113080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799155" y="8838784"/>
              <a:ext cx="164191" cy="81532"/>
            </a:xfrm>
            <a:prstGeom prst="rect">
              <a:avLst/>
            </a:prstGeom>
          </p:spPr>
        </p:pic>
        <p:pic>
          <p:nvPicPr>
            <p:cNvPr id="174" name="object 174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987180" y="8821868"/>
              <a:ext cx="235421" cy="98449"/>
            </a:xfrm>
            <a:prstGeom prst="rect">
              <a:avLst/>
            </a:prstGeom>
          </p:spPr>
        </p:pic>
        <p:sp>
          <p:nvSpPr>
            <p:cNvPr id="175" name="object 175" descr=""/>
            <p:cNvSpPr/>
            <p:nvPr/>
          </p:nvSpPr>
          <p:spPr>
            <a:xfrm>
              <a:off x="4246434" y="8838784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79">
                  <a:moveTo>
                    <a:pt x="10364" y="760"/>
                  </a:moveTo>
                  <a:lnTo>
                    <a:pt x="0" y="760"/>
                  </a:lnTo>
                  <a:lnTo>
                    <a:pt x="0" y="80770"/>
                  </a:lnTo>
                  <a:lnTo>
                    <a:pt x="10821" y="80770"/>
                  </a:lnTo>
                  <a:lnTo>
                    <a:pt x="10821" y="30478"/>
                  </a:lnTo>
                  <a:lnTo>
                    <a:pt x="13208" y="23187"/>
                  </a:lnTo>
                  <a:lnTo>
                    <a:pt x="13797" y="22553"/>
                  </a:lnTo>
                  <a:lnTo>
                    <a:pt x="10364" y="22553"/>
                  </a:lnTo>
                  <a:lnTo>
                    <a:pt x="9295" y="18742"/>
                  </a:lnTo>
                  <a:lnTo>
                    <a:pt x="10364" y="15826"/>
                  </a:lnTo>
                  <a:lnTo>
                    <a:pt x="10364" y="760"/>
                  </a:lnTo>
                  <a:close/>
                </a:path>
                <a:path w="40639" h="81279">
                  <a:moveTo>
                    <a:pt x="10364" y="15826"/>
                  </a:moveTo>
                  <a:lnTo>
                    <a:pt x="9295" y="18742"/>
                  </a:lnTo>
                  <a:lnTo>
                    <a:pt x="10364" y="22553"/>
                  </a:lnTo>
                  <a:lnTo>
                    <a:pt x="10364" y="15826"/>
                  </a:lnTo>
                  <a:close/>
                </a:path>
                <a:path w="40639" h="81279">
                  <a:moveTo>
                    <a:pt x="40233" y="0"/>
                  </a:moveTo>
                  <a:lnTo>
                    <a:pt x="32410" y="0"/>
                  </a:lnTo>
                  <a:lnTo>
                    <a:pt x="25854" y="1598"/>
                  </a:lnTo>
                  <a:lnTo>
                    <a:pt x="15289" y="7999"/>
                  </a:lnTo>
                  <a:lnTo>
                    <a:pt x="11530" y="12647"/>
                  </a:lnTo>
                  <a:lnTo>
                    <a:pt x="10364" y="15826"/>
                  </a:lnTo>
                  <a:lnTo>
                    <a:pt x="10364" y="22553"/>
                  </a:lnTo>
                  <a:lnTo>
                    <a:pt x="13797" y="22553"/>
                  </a:lnTo>
                  <a:lnTo>
                    <a:pt x="22758" y="12928"/>
                  </a:lnTo>
                  <a:lnTo>
                    <a:pt x="29361" y="10361"/>
                  </a:lnTo>
                  <a:lnTo>
                    <a:pt x="40233" y="10361"/>
                  </a:lnTo>
                  <a:lnTo>
                    <a:pt x="40233" y="0"/>
                  </a:lnTo>
                  <a:close/>
                </a:path>
                <a:path w="40639" h="81279">
                  <a:moveTo>
                    <a:pt x="40233" y="10361"/>
                  </a:moveTo>
                  <a:lnTo>
                    <a:pt x="38199" y="10361"/>
                  </a:lnTo>
                  <a:lnTo>
                    <a:pt x="38606" y="10386"/>
                  </a:lnTo>
                  <a:lnTo>
                    <a:pt x="39419" y="10487"/>
                  </a:lnTo>
                  <a:lnTo>
                    <a:pt x="40233" y="10513"/>
                  </a:lnTo>
                  <a:lnTo>
                    <a:pt x="40233" y="103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6" name="object 176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385103" y="8805712"/>
              <a:ext cx="147379" cy="114604"/>
            </a:xfrm>
            <a:prstGeom prst="rect">
              <a:avLst/>
            </a:prstGeom>
          </p:spPr>
        </p:pic>
        <p:pic>
          <p:nvPicPr>
            <p:cNvPr id="177" name="object 177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619638" y="8838784"/>
              <a:ext cx="81432" cy="81532"/>
            </a:xfrm>
            <a:prstGeom prst="rect">
              <a:avLst/>
            </a:prstGeom>
          </p:spPr>
        </p:pic>
        <p:pic>
          <p:nvPicPr>
            <p:cNvPr id="178" name="object 178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724192" y="8839545"/>
              <a:ext cx="73000" cy="80771"/>
            </a:xfrm>
            <a:prstGeom prst="rect">
              <a:avLst/>
            </a:prstGeom>
          </p:spPr>
        </p:pic>
        <p:sp>
          <p:nvSpPr>
            <p:cNvPr id="179" name="object 179" descr=""/>
            <p:cNvSpPr/>
            <p:nvPr/>
          </p:nvSpPr>
          <p:spPr>
            <a:xfrm>
              <a:off x="4829105" y="8838784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79">
                  <a:moveTo>
                    <a:pt x="10364" y="760"/>
                  </a:moveTo>
                  <a:lnTo>
                    <a:pt x="0" y="760"/>
                  </a:lnTo>
                  <a:lnTo>
                    <a:pt x="0" y="80770"/>
                  </a:lnTo>
                  <a:lnTo>
                    <a:pt x="10821" y="80770"/>
                  </a:lnTo>
                  <a:lnTo>
                    <a:pt x="10821" y="30478"/>
                  </a:lnTo>
                  <a:lnTo>
                    <a:pt x="13207" y="23187"/>
                  </a:lnTo>
                  <a:lnTo>
                    <a:pt x="13797" y="22553"/>
                  </a:lnTo>
                  <a:lnTo>
                    <a:pt x="10364" y="22553"/>
                  </a:lnTo>
                  <a:lnTo>
                    <a:pt x="9295" y="18742"/>
                  </a:lnTo>
                  <a:lnTo>
                    <a:pt x="10364" y="15826"/>
                  </a:lnTo>
                  <a:lnTo>
                    <a:pt x="10364" y="760"/>
                  </a:lnTo>
                  <a:close/>
                </a:path>
                <a:path w="40639" h="81279">
                  <a:moveTo>
                    <a:pt x="10364" y="15826"/>
                  </a:moveTo>
                  <a:lnTo>
                    <a:pt x="9295" y="18742"/>
                  </a:lnTo>
                  <a:lnTo>
                    <a:pt x="10364" y="22553"/>
                  </a:lnTo>
                  <a:lnTo>
                    <a:pt x="10364" y="15826"/>
                  </a:lnTo>
                  <a:close/>
                </a:path>
                <a:path w="40639" h="81279">
                  <a:moveTo>
                    <a:pt x="40233" y="0"/>
                  </a:moveTo>
                  <a:lnTo>
                    <a:pt x="32410" y="0"/>
                  </a:lnTo>
                  <a:lnTo>
                    <a:pt x="25854" y="1598"/>
                  </a:lnTo>
                  <a:lnTo>
                    <a:pt x="15288" y="7999"/>
                  </a:lnTo>
                  <a:lnTo>
                    <a:pt x="11530" y="12647"/>
                  </a:lnTo>
                  <a:lnTo>
                    <a:pt x="10364" y="15826"/>
                  </a:lnTo>
                  <a:lnTo>
                    <a:pt x="10364" y="22553"/>
                  </a:lnTo>
                  <a:lnTo>
                    <a:pt x="13797" y="22553"/>
                  </a:lnTo>
                  <a:lnTo>
                    <a:pt x="22758" y="12928"/>
                  </a:lnTo>
                  <a:lnTo>
                    <a:pt x="29361" y="10361"/>
                  </a:lnTo>
                  <a:lnTo>
                    <a:pt x="40233" y="10361"/>
                  </a:lnTo>
                  <a:lnTo>
                    <a:pt x="40233" y="0"/>
                  </a:lnTo>
                  <a:close/>
                </a:path>
                <a:path w="40639" h="81279">
                  <a:moveTo>
                    <a:pt x="40233" y="10361"/>
                  </a:moveTo>
                  <a:lnTo>
                    <a:pt x="38199" y="10361"/>
                  </a:lnTo>
                  <a:lnTo>
                    <a:pt x="38605" y="10386"/>
                  </a:lnTo>
                  <a:lnTo>
                    <a:pt x="39825" y="10513"/>
                  </a:lnTo>
                  <a:lnTo>
                    <a:pt x="40233" y="10513"/>
                  </a:lnTo>
                  <a:lnTo>
                    <a:pt x="40233" y="103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0" name="object 180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967772" y="8806474"/>
              <a:ext cx="814443" cy="142646"/>
            </a:xfrm>
            <a:prstGeom prst="rect">
              <a:avLst/>
            </a:prstGeom>
          </p:spPr>
        </p:pic>
        <p:sp>
          <p:nvSpPr>
            <p:cNvPr id="181" name="object 181" descr=""/>
            <p:cNvSpPr/>
            <p:nvPr/>
          </p:nvSpPr>
          <p:spPr>
            <a:xfrm>
              <a:off x="5796756" y="8903704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10309" y="0"/>
                  </a:moveTo>
                  <a:lnTo>
                    <a:pt x="5839" y="0"/>
                  </a:lnTo>
                  <a:lnTo>
                    <a:pt x="3934" y="763"/>
                  </a:lnTo>
                  <a:lnTo>
                    <a:pt x="784" y="3811"/>
                  </a:lnTo>
                  <a:lnTo>
                    <a:pt x="0" y="5792"/>
                  </a:lnTo>
                  <a:lnTo>
                    <a:pt x="0" y="10565"/>
                  </a:lnTo>
                  <a:lnTo>
                    <a:pt x="784" y="12548"/>
                  </a:lnTo>
                  <a:lnTo>
                    <a:pt x="3934" y="15800"/>
                  </a:lnTo>
                  <a:lnTo>
                    <a:pt x="5839" y="16612"/>
                  </a:lnTo>
                  <a:lnTo>
                    <a:pt x="8074" y="16612"/>
                  </a:lnTo>
                  <a:lnTo>
                    <a:pt x="10309" y="16612"/>
                  </a:lnTo>
                  <a:lnTo>
                    <a:pt x="12214" y="15800"/>
                  </a:lnTo>
                  <a:lnTo>
                    <a:pt x="15364" y="12548"/>
                  </a:lnTo>
                  <a:lnTo>
                    <a:pt x="16153" y="10565"/>
                  </a:lnTo>
                  <a:lnTo>
                    <a:pt x="16153" y="5792"/>
                  </a:lnTo>
                  <a:lnTo>
                    <a:pt x="15364" y="3811"/>
                  </a:lnTo>
                  <a:lnTo>
                    <a:pt x="12214" y="763"/>
                  </a:lnTo>
                  <a:lnTo>
                    <a:pt x="1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2" name="object 182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912207" y="8812875"/>
              <a:ext cx="242070" cy="107442"/>
            </a:xfrm>
            <a:prstGeom prst="rect">
              <a:avLst/>
            </a:prstGeom>
          </p:spPr>
        </p:pic>
        <p:sp>
          <p:nvSpPr>
            <p:cNvPr id="183" name="object 183" descr=""/>
            <p:cNvSpPr/>
            <p:nvPr/>
          </p:nvSpPr>
          <p:spPr>
            <a:xfrm>
              <a:off x="6261958" y="8806474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5">
                  <a:moveTo>
                    <a:pt x="10821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0821" y="113080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4" name="object 184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302253" y="8806474"/>
              <a:ext cx="251942" cy="113842"/>
            </a:xfrm>
            <a:prstGeom prst="rect">
              <a:avLst/>
            </a:prstGeom>
          </p:spPr>
        </p:pic>
        <p:pic>
          <p:nvPicPr>
            <p:cNvPr id="185" name="object 18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78028" y="8838784"/>
              <a:ext cx="73760" cy="80770"/>
            </a:xfrm>
            <a:prstGeom prst="rect">
              <a:avLst/>
            </a:prstGeom>
          </p:spPr>
        </p:pic>
        <p:pic>
          <p:nvPicPr>
            <p:cNvPr id="186" name="object 186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911008" y="9016632"/>
              <a:ext cx="996555" cy="143405"/>
            </a:xfrm>
            <a:prstGeom prst="rect">
              <a:avLst/>
            </a:prstGeom>
          </p:spPr>
        </p:pic>
        <p:sp>
          <p:nvSpPr>
            <p:cNvPr id="187" name="object 187" descr=""/>
            <p:cNvSpPr/>
            <p:nvPr/>
          </p:nvSpPr>
          <p:spPr>
            <a:xfrm>
              <a:off x="2972210" y="9032026"/>
              <a:ext cx="55244" cy="99060"/>
            </a:xfrm>
            <a:custGeom>
              <a:avLst/>
              <a:gdLst/>
              <a:ahLst/>
              <a:cxnLst/>
              <a:rect l="l" t="t" r="r" b="b"/>
              <a:pathLst>
                <a:path w="55244" h="99059">
                  <a:moveTo>
                    <a:pt x="25146" y="0"/>
                  </a:moveTo>
                  <a:lnTo>
                    <a:pt x="14324" y="0"/>
                  </a:lnTo>
                  <a:lnTo>
                    <a:pt x="14413" y="82798"/>
                  </a:lnTo>
                  <a:lnTo>
                    <a:pt x="16355" y="88285"/>
                  </a:lnTo>
                  <a:lnTo>
                    <a:pt x="24484" y="96414"/>
                  </a:lnTo>
                  <a:lnTo>
                    <a:pt x="30276" y="98449"/>
                  </a:lnTo>
                  <a:lnTo>
                    <a:pt x="40943" y="98449"/>
                  </a:lnTo>
                  <a:lnTo>
                    <a:pt x="44016" y="97991"/>
                  </a:lnTo>
                  <a:lnTo>
                    <a:pt x="50011" y="96163"/>
                  </a:lnTo>
                  <a:lnTo>
                    <a:pt x="52578" y="94740"/>
                  </a:lnTo>
                  <a:lnTo>
                    <a:pt x="54709" y="92807"/>
                  </a:lnTo>
                  <a:lnTo>
                    <a:pt x="52916" y="89150"/>
                  </a:lnTo>
                  <a:lnTo>
                    <a:pt x="34542" y="89150"/>
                  </a:lnTo>
                  <a:lnTo>
                    <a:pt x="31115" y="87882"/>
                  </a:lnTo>
                  <a:lnTo>
                    <a:pt x="26337" y="82798"/>
                  </a:lnTo>
                  <a:lnTo>
                    <a:pt x="25146" y="79195"/>
                  </a:lnTo>
                  <a:lnTo>
                    <a:pt x="25146" y="0"/>
                  </a:lnTo>
                  <a:close/>
                </a:path>
                <a:path w="55244" h="99059">
                  <a:moveTo>
                    <a:pt x="50900" y="85035"/>
                  </a:moveTo>
                  <a:lnTo>
                    <a:pt x="47750" y="87778"/>
                  </a:lnTo>
                  <a:lnTo>
                    <a:pt x="43787" y="89150"/>
                  </a:lnTo>
                  <a:lnTo>
                    <a:pt x="52916" y="89150"/>
                  </a:lnTo>
                  <a:lnTo>
                    <a:pt x="50900" y="85035"/>
                  </a:lnTo>
                  <a:close/>
                </a:path>
                <a:path w="55244" h="99059">
                  <a:moveTo>
                    <a:pt x="14324" y="17675"/>
                  </a:moveTo>
                  <a:lnTo>
                    <a:pt x="0" y="17675"/>
                  </a:lnTo>
                  <a:lnTo>
                    <a:pt x="0" y="26668"/>
                  </a:lnTo>
                  <a:lnTo>
                    <a:pt x="14324" y="26668"/>
                  </a:lnTo>
                  <a:lnTo>
                    <a:pt x="14324" y="17675"/>
                  </a:lnTo>
                  <a:close/>
                </a:path>
                <a:path w="55244" h="99059">
                  <a:moveTo>
                    <a:pt x="49528" y="17675"/>
                  </a:moveTo>
                  <a:lnTo>
                    <a:pt x="25146" y="17675"/>
                  </a:lnTo>
                  <a:lnTo>
                    <a:pt x="25146" y="26668"/>
                  </a:lnTo>
                  <a:lnTo>
                    <a:pt x="49528" y="26668"/>
                  </a:lnTo>
                  <a:lnTo>
                    <a:pt x="49528" y="17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8" name="object 18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46578" y="9016632"/>
              <a:ext cx="73760" cy="113079"/>
            </a:xfrm>
            <a:prstGeom prst="rect">
              <a:avLst/>
            </a:prstGeom>
          </p:spPr>
        </p:pic>
        <p:pic>
          <p:nvPicPr>
            <p:cNvPr id="189" name="object 189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141521" y="9048942"/>
              <a:ext cx="78030" cy="81532"/>
            </a:xfrm>
            <a:prstGeom prst="rect">
              <a:avLst/>
            </a:prstGeom>
          </p:spPr>
        </p:pic>
        <p:sp>
          <p:nvSpPr>
            <p:cNvPr id="190" name="object 190" descr=""/>
            <p:cNvSpPr/>
            <p:nvPr/>
          </p:nvSpPr>
          <p:spPr>
            <a:xfrm>
              <a:off x="3239211" y="9016641"/>
              <a:ext cx="83820" cy="113664"/>
            </a:xfrm>
            <a:custGeom>
              <a:avLst/>
              <a:gdLst/>
              <a:ahLst/>
              <a:cxnLst/>
              <a:rect l="l" t="t" r="r" b="b"/>
              <a:pathLst>
                <a:path w="83820" h="113665">
                  <a:moveTo>
                    <a:pt x="13258" y="33070"/>
                  </a:moveTo>
                  <a:lnTo>
                    <a:pt x="2425" y="33070"/>
                  </a:lnTo>
                  <a:lnTo>
                    <a:pt x="2578" y="113080"/>
                  </a:lnTo>
                  <a:lnTo>
                    <a:pt x="13258" y="113080"/>
                  </a:lnTo>
                  <a:lnTo>
                    <a:pt x="13258" y="33070"/>
                  </a:lnTo>
                  <a:close/>
                </a:path>
                <a:path w="83820" h="113665">
                  <a:moveTo>
                    <a:pt x="15836" y="5334"/>
                  </a:moveTo>
                  <a:lnTo>
                    <a:pt x="15087" y="3556"/>
                  </a:lnTo>
                  <a:lnTo>
                    <a:pt x="12026" y="711"/>
                  </a:lnTo>
                  <a:lnTo>
                    <a:pt x="10160" y="0"/>
                  </a:lnTo>
                  <a:lnTo>
                    <a:pt x="5676" y="0"/>
                  </a:lnTo>
                  <a:lnTo>
                    <a:pt x="3797" y="736"/>
                  </a:lnTo>
                  <a:lnTo>
                    <a:pt x="749" y="3683"/>
                  </a:lnTo>
                  <a:lnTo>
                    <a:pt x="63" y="5334"/>
                  </a:lnTo>
                  <a:lnTo>
                    <a:pt x="0" y="9753"/>
                  </a:lnTo>
                  <a:lnTo>
                    <a:pt x="749" y="11582"/>
                  </a:lnTo>
                  <a:lnTo>
                    <a:pt x="3797" y="14630"/>
                  </a:lnTo>
                  <a:lnTo>
                    <a:pt x="5676" y="15392"/>
                  </a:lnTo>
                  <a:lnTo>
                    <a:pt x="10248" y="15392"/>
                  </a:lnTo>
                  <a:lnTo>
                    <a:pt x="12153" y="14630"/>
                  </a:lnTo>
                  <a:lnTo>
                    <a:pt x="15100" y="11582"/>
                  </a:lnTo>
                  <a:lnTo>
                    <a:pt x="15824" y="9753"/>
                  </a:lnTo>
                  <a:lnTo>
                    <a:pt x="15836" y="5334"/>
                  </a:lnTo>
                  <a:close/>
                </a:path>
                <a:path w="83820" h="113665">
                  <a:moveTo>
                    <a:pt x="83667" y="32308"/>
                  </a:moveTo>
                  <a:lnTo>
                    <a:pt x="75844" y="32308"/>
                  </a:lnTo>
                  <a:lnTo>
                    <a:pt x="69278" y="33909"/>
                  </a:lnTo>
                  <a:lnTo>
                    <a:pt x="58712" y="40309"/>
                  </a:lnTo>
                  <a:lnTo>
                    <a:pt x="54965" y="44958"/>
                  </a:lnTo>
                  <a:lnTo>
                    <a:pt x="53797" y="48133"/>
                  </a:lnTo>
                  <a:lnTo>
                    <a:pt x="53797" y="33070"/>
                  </a:lnTo>
                  <a:lnTo>
                    <a:pt x="43434" y="33070"/>
                  </a:lnTo>
                  <a:lnTo>
                    <a:pt x="43434" y="113080"/>
                  </a:lnTo>
                  <a:lnTo>
                    <a:pt x="54254" y="113080"/>
                  </a:lnTo>
                  <a:lnTo>
                    <a:pt x="54254" y="62788"/>
                  </a:lnTo>
                  <a:lnTo>
                    <a:pt x="56642" y="55499"/>
                  </a:lnTo>
                  <a:lnTo>
                    <a:pt x="57226" y="54864"/>
                  </a:lnTo>
                  <a:lnTo>
                    <a:pt x="66192" y="45237"/>
                  </a:lnTo>
                  <a:lnTo>
                    <a:pt x="72796" y="42672"/>
                  </a:lnTo>
                  <a:lnTo>
                    <a:pt x="81622" y="42672"/>
                  </a:lnTo>
                  <a:lnTo>
                    <a:pt x="82029" y="42697"/>
                  </a:lnTo>
                  <a:lnTo>
                    <a:pt x="82842" y="42799"/>
                  </a:lnTo>
                  <a:lnTo>
                    <a:pt x="83667" y="42824"/>
                  </a:lnTo>
                  <a:lnTo>
                    <a:pt x="83667" y="42672"/>
                  </a:lnTo>
                  <a:lnTo>
                    <a:pt x="83667" y="323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1" name="object 19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98748" y="9048942"/>
              <a:ext cx="73761" cy="80769"/>
            </a:xfrm>
            <a:prstGeom prst="rect">
              <a:avLst/>
            </a:prstGeom>
          </p:spPr>
        </p:pic>
        <p:pic>
          <p:nvPicPr>
            <p:cNvPr id="192" name="object 192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493692" y="9016632"/>
              <a:ext cx="265327" cy="113842"/>
            </a:xfrm>
            <a:prstGeom prst="rect">
              <a:avLst/>
            </a:prstGeom>
          </p:spPr>
        </p:pic>
        <p:pic>
          <p:nvPicPr>
            <p:cNvPr id="193" name="object 193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778070" y="9048942"/>
              <a:ext cx="94583" cy="103021"/>
            </a:xfrm>
            <a:prstGeom prst="rect">
              <a:avLst/>
            </a:prstGeom>
          </p:spPr>
        </p:pic>
        <p:pic>
          <p:nvPicPr>
            <p:cNvPr id="194" name="object 194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950867" y="9048942"/>
              <a:ext cx="81226" cy="110336"/>
            </a:xfrm>
            <a:prstGeom prst="rect">
              <a:avLst/>
            </a:prstGeom>
          </p:spPr>
        </p:pic>
        <p:pic>
          <p:nvPicPr>
            <p:cNvPr id="195" name="object 195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054194" y="9016632"/>
              <a:ext cx="248406" cy="113842"/>
            </a:xfrm>
            <a:prstGeom prst="rect">
              <a:avLst/>
            </a:prstGeom>
          </p:spPr>
        </p:pic>
        <p:pic>
          <p:nvPicPr>
            <p:cNvPr id="196" name="object 196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22109" y="9016632"/>
              <a:ext cx="81230" cy="113842"/>
            </a:xfrm>
            <a:prstGeom prst="rect">
              <a:avLst/>
            </a:prstGeom>
          </p:spPr>
        </p:pic>
        <p:pic>
          <p:nvPicPr>
            <p:cNvPr id="197" name="object 197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425437" y="9048942"/>
              <a:ext cx="78030" cy="81532"/>
            </a:xfrm>
            <a:prstGeom prst="rect">
              <a:avLst/>
            </a:prstGeom>
          </p:spPr>
        </p:pic>
        <p:pic>
          <p:nvPicPr>
            <p:cNvPr id="198" name="object 198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580553" y="9048942"/>
              <a:ext cx="173278" cy="110336"/>
            </a:xfrm>
            <a:prstGeom prst="rect">
              <a:avLst/>
            </a:prstGeom>
          </p:spPr>
        </p:pic>
        <p:pic>
          <p:nvPicPr>
            <p:cNvPr id="199" name="object 199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775928" y="9048942"/>
              <a:ext cx="208584" cy="81532"/>
            </a:xfrm>
            <a:prstGeom prst="rect">
              <a:avLst/>
            </a:prstGeom>
          </p:spPr>
        </p:pic>
        <p:pic>
          <p:nvPicPr>
            <p:cNvPr id="200" name="object 20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06664" y="9048942"/>
              <a:ext cx="73760" cy="80769"/>
            </a:xfrm>
            <a:prstGeom prst="rect">
              <a:avLst/>
            </a:prstGeom>
          </p:spPr>
        </p:pic>
        <p:pic>
          <p:nvPicPr>
            <p:cNvPr id="201" name="object 20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3031" y="9048942"/>
              <a:ext cx="67154" cy="81532"/>
            </a:xfrm>
            <a:prstGeom prst="rect">
              <a:avLst/>
            </a:prstGeom>
          </p:spPr>
        </p:pic>
        <p:sp>
          <p:nvSpPr>
            <p:cNvPr id="202" name="object 202" descr=""/>
            <p:cNvSpPr/>
            <p:nvPr/>
          </p:nvSpPr>
          <p:spPr>
            <a:xfrm>
              <a:off x="5199598" y="9016632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5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3" name="object 203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238158" y="9016632"/>
              <a:ext cx="285137" cy="113842"/>
            </a:xfrm>
            <a:prstGeom prst="rect">
              <a:avLst/>
            </a:prstGeom>
          </p:spPr>
        </p:pic>
        <p:pic>
          <p:nvPicPr>
            <p:cNvPr id="204" name="object 204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597336" y="9048942"/>
              <a:ext cx="158901" cy="81532"/>
            </a:xfrm>
            <a:prstGeom prst="rect">
              <a:avLst/>
            </a:prstGeom>
          </p:spPr>
        </p:pic>
        <p:sp>
          <p:nvSpPr>
            <p:cNvPr id="205" name="object 205" descr=""/>
            <p:cNvSpPr/>
            <p:nvPr/>
          </p:nvSpPr>
          <p:spPr>
            <a:xfrm>
              <a:off x="5778388" y="9016632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5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6" name="object 206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5818621" y="9016632"/>
              <a:ext cx="178459" cy="113842"/>
            </a:xfrm>
            <a:prstGeom prst="rect">
              <a:avLst/>
            </a:prstGeom>
          </p:spPr>
        </p:pic>
        <p:pic>
          <p:nvPicPr>
            <p:cNvPr id="207" name="object 207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016640" y="9048942"/>
              <a:ext cx="81432" cy="81532"/>
            </a:xfrm>
            <a:prstGeom prst="rect">
              <a:avLst/>
            </a:prstGeom>
          </p:spPr>
        </p:pic>
        <p:pic>
          <p:nvPicPr>
            <p:cNvPr id="208" name="object 208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120222" y="9048942"/>
              <a:ext cx="186481" cy="103021"/>
            </a:xfrm>
            <a:prstGeom prst="rect">
              <a:avLst/>
            </a:prstGeom>
          </p:spPr>
        </p:pic>
        <p:pic>
          <p:nvPicPr>
            <p:cNvPr id="209" name="object 20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78264" y="9048942"/>
              <a:ext cx="67154" cy="81532"/>
            </a:xfrm>
            <a:prstGeom prst="rect">
              <a:avLst/>
            </a:prstGeom>
          </p:spPr>
        </p:pic>
        <p:pic>
          <p:nvPicPr>
            <p:cNvPr id="210" name="object 21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74830" y="9048942"/>
              <a:ext cx="73760" cy="80769"/>
            </a:xfrm>
            <a:prstGeom prst="rect">
              <a:avLst/>
            </a:prstGeom>
          </p:spPr>
        </p:pic>
        <p:pic>
          <p:nvPicPr>
            <p:cNvPr id="211" name="object 211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569773" y="9016632"/>
              <a:ext cx="81230" cy="113842"/>
            </a:xfrm>
            <a:prstGeom prst="rect">
              <a:avLst/>
            </a:prstGeom>
          </p:spPr>
        </p:pic>
        <p:pic>
          <p:nvPicPr>
            <p:cNvPr id="212" name="object 212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906537" y="9242183"/>
              <a:ext cx="134589" cy="98449"/>
            </a:xfrm>
            <a:prstGeom prst="rect">
              <a:avLst/>
            </a:prstGeom>
          </p:spPr>
        </p:pic>
        <p:sp>
          <p:nvSpPr>
            <p:cNvPr id="213" name="object 213" descr=""/>
            <p:cNvSpPr/>
            <p:nvPr/>
          </p:nvSpPr>
          <p:spPr>
            <a:xfrm>
              <a:off x="2067661" y="9226801"/>
              <a:ext cx="80645" cy="113664"/>
            </a:xfrm>
            <a:custGeom>
              <a:avLst/>
              <a:gdLst/>
              <a:ahLst/>
              <a:cxnLst/>
              <a:rect l="l" t="t" r="r" b="b"/>
              <a:pathLst>
                <a:path w="80644" h="113665">
                  <a:moveTo>
                    <a:pt x="40233" y="32308"/>
                  </a:moveTo>
                  <a:lnTo>
                    <a:pt x="32410" y="32308"/>
                  </a:lnTo>
                  <a:lnTo>
                    <a:pt x="25857" y="33896"/>
                  </a:lnTo>
                  <a:lnTo>
                    <a:pt x="15290" y="40297"/>
                  </a:lnTo>
                  <a:lnTo>
                    <a:pt x="11531" y="44945"/>
                  </a:lnTo>
                  <a:lnTo>
                    <a:pt x="10363" y="48133"/>
                  </a:lnTo>
                  <a:lnTo>
                    <a:pt x="10363" y="33058"/>
                  </a:lnTo>
                  <a:lnTo>
                    <a:pt x="0" y="33058"/>
                  </a:lnTo>
                  <a:lnTo>
                    <a:pt x="0" y="113068"/>
                  </a:lnTo>
                  <a:lnTo>
                    <a:pt x="10820" y="113068"/>
                  </a:lnTo>
                  <a:lnTo>
                    <a:pt x="10820" y="62776"/>
                  </a:lnTo>
                  <a:lnTo>
                    <a:pt x="13208" y="55486"/>
                  </a:lnTo>
                  <a:lnTo>
                    <a:pt x="13792" y="54864"/>
                  </a:lnTo>
                  <a:lnTo>
                    <a:pt x="22758" y="45237"/>
                  </a:lnTo>
                  <a:lnTo>
                    <a:pt x="29362" y="42659"/>
                  </a:lnTo>
                  <a:lnTo>
                    <a:pt x="38201" y="42659"/>
                  </a:lnTo>
                  <a:lnTo>
                    <a:pt x="38608" y="42684"/>
                  </a:lnTo>
                  <a:lnTo>
                    <a:pt x="39420" y="42786"/>
                  </a:lnTo>
                  <a:lnTo>
                    <a:pt x="40233" y="42811"/>
                  </a:lnTo>
                  <a:lnTo>
                    <a:pt x="40233" y="42659"/>
                  </a:lnTo>
                  <a:lnTo>
                    <a:pt x="40233" y="32308"/>
                  </a:lnTo>
                  <a:close/>
                </a:path>
                <a:path w="80644" h="113665">
                  <a:moveTo>
                    <a:pt x="77597" y="33058"/>
                  </a:moveTo>
                  <a:lnTo>
                    <a:pt x="66776" y="33058"/>
                  </a:lnTo>
                  <a:lnTo>
                    <a:pt x="66929" y="113068"/>
                  </a:lnTo>
                  <a:lnTo>
                    <a:pt x="77597" y="113068"/>
                  </a:lnTo>
                  <a:lnTo>
                    <a:pt x="77597" y="33058"/>
                  </a:lnTo>
                  <a:close/>
                </a:path>
                <a:path w="80644" h="113665">
                  <a:moveTo>
                    <a:pt x="80187" y="5334"/>
                  </a:moveTo>
                  <a:lnTo>
                    <a:pt x="79425" y="3556"/>
                  </a:lnTo>
                  <a:lnTo>
                    <a:pt x="76377" y="698"/>
                  </a:lnTo>
                  <a:lnTo>
                    <a:pt x="74498" y="0"/>
                  </a:lnTo>
                  <a:lnTo>
                    <a:pt x="70027" y="0"/>
                  </a:lnTo>
                  <a:lnTo>
                    <a:pt x="68148" y="736"/>
                  </a:lnTo>
                  <a:lnTo>
                    <a:pt x="65100" y="3683"/>
                  </a:lnTo>
                  <a:lnTo>
                    <a:pt x="64401" y="5334"/>
                  </a:lnTo>
                  <a:lnTo>
                    <a:pt x="64338" y="9740"/>
                  </a:lnTo>
                  <a:lnTo>
                    <a:pt x="65100" y="11569"/>
                  </a:lnTo>
                  <a:lnTo>
                    <a:pt x="68148" y="14630"/>
                  </a:lnTo>
                  <a:lnTo>
                    <a:pt x="70027" y="15392"/>
                  </a:lnTo>
                  <a:lnTo>
                    <a:pt x="74599" y="15392"/>
                  </a:lnTo>
                  <a:lnTo>
                    <a:pt x="76504" y="14630"/>
                  </a:lnTo>
                  <a:lnTo>
                    <a:pt x="79451" y="11569"/>
                  </a:lnTo>
                  <a:lnTo>
                    <a:pt x="80162" y="9740"/>
                  </a:lnTo>
                  <a:lnTo>
                    <a:pt x="80187" y="5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4" name="object 214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167379" y="9259099"/>
              <a:ext cx="172079" cy="81532"/>
            </a:xfrm>
            <a:prstGeom prst="rect">
              <a:avLst/>
            </a:prstGeom>
          </p:spPr>
        </p:pic>
        <p:pic>
          <p:nvPicPr>
            <p:cNvPr id="215" name="object 215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439788" y="9242183"/>
              <a:ext cx="151758" cy="98449"/>
            </a:xfrm>
            <a:prstGeom prst="rect">
              <a:avLst/>
            </a:prstGeom>
          </p:spPr>
        </p:pic>
        <p:pic>
          <p:nvPicPr>
            <p:cNvPr id="216" name="object 216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704424" y="9226789"/>
              <a:ext cx="81226" cy="113842"/>
            </a:xfrm>
            <a:prstGeom prst="rect">
              <a:avLst/>
            </a:prstGeom>
          </p:spPr>
        </p:pic>
        <p:pic>
          <p:nvPicPr>
            <p:cNvPr id="217" name="object 217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813867" y="9259859"/>
              <a:ext cx="73000" cy="80773"/>
            </a:xfrm>
            <a:prstGeom prst="rect">
              <a:avLst/>
            </a:prstGeom>
          </p:spPr>
        </p:pic>
        <p:sp>
          <p:nvSpPr>
            <p:cNvPr id="218" name="object 218" descr=""/>
            <p:cNvSpPr/>
            <p:nvPr/>
          </p:nvSpPr>
          <p:spPr>
            <a:xfrm>
              <a:off x="2921482" y="9226801"/>
              <a:ext cx="61594" cy="113664"/>
            </a:xfrm>
            <a:custGeom>
              <a:avLst/>
              <a:gdLst/>
              <a:ahLst/>
              <a:cxnLst/>
              <a:rect l="l" t="t" r="r" b="b"/>
              <a:pathLst>
                <a:path w="61594" h="113665">
                  <a:moveTo>
                    <a:pt x="13258" y="33058"/>
                  </a:moveTo>
                  <a:lnTo>
                    <a:pt x="2438" y="33058"/>
                  </a:lnTo>
                  <a:lnTo>
                    <a:pt x="2590" y="113068"/>
                  </a:lnTo>
                  <a:lnTo>
                    <a:pt x="13258" y="113068"/>
                  </a:lnTo>
                  <a:lnTo>
                    <a:pt x="13258" y="33058"/>
                  </a:lnTo>
                  <a:close/>
                </a:path>
                <a:path w="61594" h="113665">
                  <a:moveTo>
                    <a:pt x="15849" y="5334"/>
                  </a:moveTo>
                  <a:lnTo>
                    <a:pt x="15087" y="3556"/>
                  </a:lnTo>
                  <a:lnTo>
                    <a:pt x="12039" y="698"/>
                  </a:lnTo>
                  <a:lnTo>
                    <a:pt x="10160" y="0"/>
                  </a:lnTo>
                  <a:lnTo>
                    <a:pt x="5689" y="0"/>
                  </a:lnTo>
                  <a:lnTo>
                    <a:pt x="3810" y="736"/>
                  </a:lnTo>
                  <a:lnTo>
                    <a:pt x="762" y="3683"/>
                  </a:lnTo>
                  <a:lnTo>
                    <a:pt x="63" y="5334"/>
                  </a:lnTo>
                  <a:lnTo>
                    <a:pt x="0" y="9740"/>
                  </a:lnTo>
                  <a:lnTo>
                    <a:pt x="762" y="11569"/>
                  </a:lnTo>
                  <a:lnTo>
                    <a:pt x="3810" y="14630"/>
                  </a:lnTo>
                  <a:lnTo>
                    <a:pt x="5689" y="15392"/>
                  </a:lnTo>
                  <a:lnTo>
                    <a:pt x="10261" y="15392"/>
                  </a:lnTo>
                  <a:lnTo>
                    <a:pt x="12166" y="14630"/>
                  </a:lnTo>
                  <a:lnTo>
                    <a:pt x="15113" y="11569"/>
                  </a:lnTo>
                  <a:lnTo>
                    <a:pt x="15824" y="9740"/>
                  </a:lnTo>
                  <a:lnTo>
                    <a:pt x="15849" y="5334"/>
                  </a:lnTo>
                  <a:close/>
                </a:path>
                <a:path w="61594" h="113665">
                  <a:moveTo>
                    <a:pt x="61137" y="0"/>
                  </a:moveTo>
                  <a:lnTo>
                    <a:pt x="50317" y="0"/>
                  </a:lnTo>
                  <a:lnTo>
                    <a:pt x="50317" y="113068"/>
                  </a:lnTo>
                  <a:lnTo>
                    <a:pt x="61137" y="113068"/>
                  </a:lnTo>
                  <a:lnTo>
                    <a:pt x="611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9" name="object 21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011598" y="9226789"/>
              <a:ext cx="81230" cy="113842"/>
            </a:xfrm>
            <a:prstGeom prst="rect">
              <a:avLst/>
            </a:prstGeom>
          </p:spPr>
        </p:pic>
        <p:sp>
          <p:nvSpPr>
            <p:cNvPr id="220" name="object 220" descr=""/>
            <p:cNvSpPr/>
            <p:nvPr/>
          </p:nvSpPr>
          <p:spPr>
            <a:xfrm>
              <a:off x="3213731" y="9226789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30" h="113665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1" name="object 221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3254954" y="9259099"/>
              <a:ext cx="67154" cy="81532"/>
            </a:xfrm>
            <a:prstGeom prst="rect">
              <a:avLst/>
            </a:prstGeom>
          </p:spPr>
        </p:pic>
        <p:pic>
          <p:nvPicPr>
            <p:cNvPr id="222" name="object 222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3347276" y="9242183"/>
              <a:ext cx="134589" cy="98449"/>
            </a:xfrm>
            <a:prstGeom prst="rect">
              <a:avLst/>
            </a:prstGeom>
          </p:spPr>
        </p:pic>
        <p:sp>
          <p:nvSpPr>
            <p:cNvPr id="223" name="object 223" descr=""/>
            <p:cNvSpPr/>
            <p:nvPr/>
          </p:nvSpPr>
          <p:spPr>
            <a:xfrm>
              <a:off x="3505968" y="9226789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5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5">
                  <a:moveTo>
                    <a:pt x="10158" y="0"/>
                  </a:moveTo>
                  <a:lnTo>
                    <a:pt x="5687" y="0"/>
                  </a:lnTo>
                  <a:lnTo>
                    <a:pt x="3808" y="737"/>
                  </a:lnTo>
                  <a:lnTo>
                    <a:pt x="759" y="3683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7" y="15393"/>
                  </a:lnTo>
                  <a:lnTo>
                    <a:pt x="10259" y="15393"/>
                  </a:lnTo>
                  <a:lnTo>
                    <a:pt x="12164" y="14630"/>
                  </a:lnTo>
                  <a:lnTo>
                    <a:pt x="15112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6"/>
                  </a:lnTo>
                  <a:lnTo>
                    <a:pt x="12038" y="708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4" name="object 22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56282" y="9259099"/>
              <a:ext cx="73760" cy="80769"/>
            </a:xfrm>
            <a:prstGeom prst="rect">
              <a:avLst/>
            </a:prstGeom>
          </p:spPr>
        </p:pic>
        <p:pic>
          <p:nvPicPr>
            <p:cNvPr id="225" name="object 225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3658104" y="9259099"/>
              <a:ext cx="82296" cy="111095"/>
            </a:xfrm>
            <a:prstGeom prst="rect">
              <a:avLst/>
            </a:prstGeom>
          </p:spPr>
        </p:pic>
        <p:pic>
          <p:nvPicPr>
            <p:cNvPr id="226" name="object 226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3861302" y="9259099"/>
              <a:ext cx="135961" cy="81532"/>
            </a:xfrm>
            <a:prstGeom prst="rect">
              <a:avLst/>
            </a:prstGeom>
          </p:spPr>
        </p:pic>
        <p:pic>
          <p:nvPicPr>
            <p:cNvPr id="227" name="object 227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4026240" y="9226789"/>
              <a:ext cx="877427" cy="142646"/>
            </a:xfrm>
            <a:prstGeom prst="rect">
              <a:avLst/>
            </a:prstGeom>
          </p:spPr>
        </p:pic>
        <p:pic>
          <p:nvPicPr>
            <p:cNvPr id="228" name="object 228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014210" y="9226789"/>
              <a:ext cx="81226" cy="113842"/>
            </a:xfrm>
            <a:prstGeom prst="rect">
              <a:avLst/>
            </a:prstGeom>
          </p:spPr>
        </p:pic>
        <p:pic>
          <p:nvPicPr>
            <p:cNvPr id="229" name="object 2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17306" y="9259099"/>
              <a:ext cx="67154" cy="81532"/>
            </a:xfrm>
            <a:prstGeom prst="rect">
              <a:avLst/>
            </a:prstGeom>
          </p:spPr>
        </p:pic>
        <p:pic>
          <p:nvPicPr>
            <p:cNvPr id="230" name="object 230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5209628" y="9259099"/>
              <a:ext cx="162327" cy="81532"/>
            </a:xfrm>
            <a:prstGeom prst="rect">
              <a:avLst/>
            </a:prstGeom>
          </p:spPr>
        </p:pic>
        <p:pic>
          <p:nvPicPr>
            <p:cNvPr id="231" name="object 231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392854" y="9226789"/>
              <a:ext cx="81230" cy="113842"/>
            </a:xfrm>
            <a:prstGeom prst="rect">
              <a:avLst/>
            </a:prstGeom>
          </p:spPr>
        </p:pic>
        <p:pic>
          <p:nvPicPr>
            <p:cNvPr id="232" name="object 232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586958" y="9259099"/>
              <a:ext cx="81432" cy="81532"/>
            </a:xfrm>
            <a:prstGeom prst="rect">
              <a:avLst/>
            </a:prstGeom>
          </p:spPr>
        </p:pic>
        <p:pic>
          <p:nvPicPr>
            <p:cNvPr id="233" name="object 23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97420" y="9259099"/>
              <a:ext cx="73760" cy="80769"/>
            </a:xfrm>
            <a:prstGeom prst="rect">
              <a:avLst/>
            </a:prstGeom>
          </p:spPr>
        </p:pic>
        <p:sp>
          <p:nvSpPr>
            <p:cNvPr id="234" name="object 234" descr=""/>
            <p:cNvSpPr/>
            <p:nvPr/>
          </p:nvSpPr>
          <p:spPr>
            <a:xfrm>
              <a:off x="5878665" y="9242193"/>
              <a:ext cx="121920" cy="99060"/>
            </a:xfrm>
            <a:custGeom>
              <a:avLst/>
              <a:gdLst/>
              <a:ahLst/>
              <a:cxnLst/>
              <a:rect l="l" t="t" r="r" b="b"/>
              <a:pathLst>
                <a:path w="121920" h="99059">
                  <a:moveTo>
                    <a:pt x="14325" y="17665"/>
                  </a:moveTo>
                  <a:lnTo>
                    <a:pt x="0" y="17665"/>
                  </a:lnTo>
                  <a:lnTo>
                    <a:pt x="0" y="26670"/>
                  </a:lnTo>
                  <a:lnTo>
                    <a:pt x="14325" y="26670"/>
                  </a:lnTo>
                  <a:lnTo>
                    <a:pt x="14325" y="17665"/>
                  </a:lnTo>
                  <a:close/>
                </a:path>
                <a:path w="121920" h="99059">
                  <a:moveTo>
                    <a:pt x="54711" y="92798"/>
                  </a:moveTo>
                  <a:lnTo>
                    <a:pt x="52920" y="89141"/>
                  </a:lnTo>
                  <a:lnTo>
                    <a:pt x="50901" y="85026"/>
                  </a:lnTo>
                  <a:lnTo>
                    <a:pt x="47752" y="87769"/>
                  </a:lnTo>
                  <a:lnTo>
                    <a:pt x="43789" y="89141"/>
                  </a:lnTo>
                  <a:lnTo>
                    <a:pt x="34544" y="89141"/>
                  </a:lnTo>
                  <a:lnTo>
                    <a:pt x="31115" y="87884"/>
                  </a:lnTo>
                  <a:lnTo>
                    <a:pt x="26339" y="82791"/>
                  </a:lnTo>
                  <a:lnTo>
                    <a:pt x="25146" y="79197"/>
                  </a:lnTo>
                  <a:lnTo>
                    <a:pt x="25146" y="26670"/>
                  </a:lnTo>
                  <a:lnTo>
                    <a:pt x="49530" y="26670"/>
                  </a:lnTo>
                  <a:lnTo>
                    <a:pt x="49530" y="17665"/>
                  </a:lnTo>
                  <a:lnTo>
                    <a:pt x="25146" y="17665"/>
                  </a:lnTo>
                  <a:lnTo>
                    <a:pt x="25146" y="0"/>
                  </a:lnTo>
                  <a:lnTo>
                    <a:pt x="14325" y="0"/>
                  </a:lnTo>
                  <a:lnTo>
                    <a:pt x="14414" y="82791"/>
                  </a:lnTo>
                  <a:lnTo>
                    <a:pt x="16357" y="88277"/>
                  </a:lnTo>
                  <a:lnTo>
                    <a:pt x="24485" y="96405"/>
                  </a:lnTo>
                  <a:lnTo>
                    <a:pt x="30276" y="98450"/>
                  </a:lnTo>
                  <a:lnTo>
                    <a:pt x="40944" y="98450"/>
                  </a:lnTo>
                  <a:lnTo>
                    <a:pt x="44018" y="97993"/>
                  </a:lnTo>
                  <a:lnTo>
                    <a:pt x="50012" y="96164"/>
                  </a:lnTo>
                  <a:lnTo>
                    <a:pt x="52578" y="94742"/>
                  </a:lnTo>
                  <a:lnTo>
                    <a:pt x="54711" y="92798"/>
                  </a:lnTo>
                  <a:close/>
                </a:path>
                <a:path w="121920" h="99059">
                  <a:moveTo>
                    <a:pt x="121488" y="16916"/>
                  </a:moveTo>
                  <a:lnTo>
                    <a:pt x="113665" y="16916"/>
                  </a:lnTo>
                  <a:lnTo>
                    <a:pt x="107111" y="18503"/>
                  </a:lnTo>
                  <a:lnTo>
                    <a:pt x="96545" y="24904"/>
                  </a:lnTo>
                  <a:lnTo>
                    <a:pt x="92786" y="29552"/>
                  </a:lnTo>
                  <a:lnTo>
                    <a:pt x="91617" y="32740"/>
                  </a:lnTo>
                  <a:lnTo>
                    <a:pt x="91617" y="17665"/>
                  </a:lnTo>
                  <a:lnTo>
                    <a:pt x="81254" y="17665"/>
                  </a:lnTo>
                  <a:lnTo>
                    <a:pt x="81254" y="97675"/>
                  </a:lnTo>
                  <a:lnTo>
                    <a:pt x="92075" y="97675"/>
                  </a:lnTo>
                  <a:lnTo>
                    <a:pt x="92075" y="47383"/>
                  </a:lnTo>
                  <a:lnTo>
                    <a:pt x="94462" y="40093"/>
                  </a:lnTo>
                  <a:lnTo>
                    <a:pt x="95046" y="39471"/>
                  </a:lnTo>
                  <a:lnTo>
                    <a:pt x="104013" y="29845"/>
                  </a:lnTo>
                  <a:lnTo>
                    <a:pt x="110617" y="27266"/>
                  </a:lnTo>
                  <a:lnTo>
                    <a:pt x="119456" y="27266"/>
                  </a:lnTo>
                  <a:lnTo>
                    <a:pt x="119862" y="27292"/>
                  </a:lnTo>
                  <a:lnTo>
                    <a:pt x="120675" y="27393"/>
                  </a:lnTo>
                  <a:lnTo>
                    <a:pt x="121488" y="27419"/>
                  </a:lnTo>
                  <a:lnTo>
                    <a:pt x="121488" y="27266"/>
                  </a:lnTo>
                  <a:lnTo>
                    <a:pt x="121488" y="169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5" name="object 235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027152" y="9259859"/>
              <a:ext cx="73000" cy="80773"/>
            </a:xfrm>
            <a:prstGeom prst="rect">
              <a:avLst/>
            </a:prstGeom>
          </p:spPr>
        </p:pic>
        <p:pic>
          <p:nvPicPr>
            <p:cNvPr id="236" name="object 236" descr="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126083" y="9242183"/>
              <a:ext cx="134589" cy="98449"/>
            </a:xfrm>
            <a:prstGeom prst="rect">
              <a:avLst/>
            </a:prstGeom>
          </p:spPr>
        </p:pic>
        <p:pic>
          <p:nvPicPr>
            <p:cNvPr id="237" name="object 23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4407" y="9259099"/>
              <a:ext cx="67154" cy="81532"/>
            </a:xfrm>
            <a:prstGeom prst="rect">
              <a:avLst/>
            </a:prstGeom>
          </p:spPr>
        </p:pic>
        <p:pic>
          <p:nvPicPr>
            <p:cNvPr id="238" name="object 23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67853" y="9259099"/>
              <a:ext cx="73760" cy="80769"/>
            </a:xfrm>
            <a:prstGeom prst="rect">
              <a:avLst/>
            </a:prstGeom>
          </p:spPr>
        </p:pic>
        <p:pic>
          <p:nvPicPr>
            <p:cNvPr id="239" name="object 239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569675" y="9226789"/>
              <a:ext cx="81230" cy="113842"/>
            </a:xfrm>
            <a:prstGeom prst="rect">
              <a:avLst/>
            </a:prstGeom>
          </p:spPr>
        </p:pic>
        <p:pic>
          <p:nvPicPr>
            <p:cNvPr id="240" name="object 240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906537" y="9436183"/>
              <a:ext cx="851606" cy="114606"/>
            </a:xfrm>
            <a:prstGeom prst="rect">
              <a:avLst/>
            </a:prstGeom>
          </p:spPr>
        </p:pic>
        <p:sp>
          <p:nvSpPr>
            <p:cNvPr id="241" name="object 241" descr=""/>
            <p:cNvSpPr/>
            <p:nvPr/>
          </p:nvSpPr>
          <p:spPr>
            <a:xfrm>
              <a:off x="2780395" y="9534175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10309" y="0"/>
                  </a:moveTo>
                  <a:lnTo>
                    <a:pt x="5838" y="0"/>
                  </a:lnTo>
                  <a:lnTo>
                    <a:pt x="3934" y="763"/>
                  </a:lnTo>
                  <a:lnTo>
                    <a:pt x="784" y="3812"/>
                  </a:lnTo>
                  <a:lnTo>
                    <a:pt x="0" y="5792"/>
                  </a:lnTo>
                  <a:lnTo>
                    <a:pt x="0" y="10566"/>
                  </a:lnTo>
                  <a:lnTo>
                    <a:pt x="784" y="12550"/>
                  </a:lnTo>
                  <a:lnTo>
                    <a:pt x="3934" y="15800"/>
                  </a:lnTo>
                  <a:lnTo>
                    <a:pt x="5838" y="16614"/>
                  </a:lnTo>
                  <a:lnTo>
                    <a:pt x="8074" y="16614"/>
                  </a:lnTo>
                  <a:lnTo>
                    <a:pt x="10309" y="16614"/>
                  </a:lnTo>
                  <a:lnTo>
                    <a:pt x="12214" y="15800"/>
                  </a:lnTo>
                  <a:lnTo>
                    <a:pt x="15364" y="12550"/>
                  </a:lnTo>
                  <a:lnTo>
                    <a:pt x="16153" y="10566"/>
                  </a:lnTo>
                  <a:lnTo>
                    <a:pt x="16153" y="5792"/>
                  </a:lnTo>
                  <a:lnTo>
                    <a:pt x="15364" y="3812"/>
                  </a:lnTo>
                  <a:lnTo>
                    <a:pt x="12214" y="763"/>
                  </a:lnTo>
                  <a:lnTo>
                    <a:pt x="1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2" name="object 242" descr="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893683" y="8515847"/>
              <a:ext cx="885800" cy="128015"/>
            </a:xfrm>
            <a:prstGeom prst="rect">
              <a:avLst/>
            </a:prstGeom>
          </p:spPr>
        </p:pic>
        <p:sp>
          <p:nvSpPr>
            <p:cNvPr id="243" name="object 243" descr=""/>
            <p:cNvSpPr/>
            <p:nvPr/>
          </p:nvSpPr>
          <p:spPr>
            <a:xfrm>
              <a:off x="2850426" y="8517633"/>
              <a:ext cx="520065" cy="125730"/>
            </a:xfrm>
            <a:custGeom>
              <a:avLst/>
              <a:gdLst/>
              <a:ahLst/>
              <a:cxnLst/>
              <a:rect l="l" t="t" r="r" b="b"/>
              <a:pathLst>
                <a:path w="520064" h="125729">
                  <a:moveTo>
                    <a:pt x="90843" y="0"/>
                  </a:moveTo>
                  <a:lnTo>
                    <a:pt x="342" y="0"/>
                  </a:lnTo>
                  <a:lnTo>
                    <a:pt x="0" y="124460"/>
                  </a:lnTo>
                  <a:lnTo>
                    <a:pt x="23101" y="124460"/>
                  </a:lnTo>
                  <a:lnTo>
                    <a:pt x="23101" y="76809"/>
                  </a:lnTo>
                  <a:lnTo>
                    <a:pt x="83019" y="76631"/>
                  </a:lnTo>
                  <a:lnTo>
                    <a:pt x="83210" y="57251"/>
                  </a:lnTo>
                  <a:lnTo>
                    <a:pt x="23101" y="57416"/>
                  </a:lnTo>
                  <a:lnTo>
                    <a:pt x="23101" y="19380"/>
                  </a:lnTo>
                  <a:lnTo>
                    <a:pt x="90665" y="19202"/>
                  </a:lnTo>
                  <a:lnTo>
                    <a:pt x="90843" y="0"/>
                  </a:lnTo>
                  <a:close/>
                </a:path>
                <a:path w="520064" h="125729">
                  <a:moveTo>
                    <a:pt x="201790" y="76987"/>
                  </a:moveTo>
                  <a:lnTo>
                    <a:pt x="192519" y="47294"/>
                  </a:lnTo>
                  <a:lnTo>
                    <a:pt x="190830" y="44500"/>
                  </a:lnTo>
                  <a:lnTo>
                    <a:pt x="184848" y="38811"/>
                  </a:lnTo>
                  <a:lnTo>
                    <a:pt x="179451" y="35877"/>
                  </a:lnTo>
                  <a:lnTo>
                    <a:pt x="179451" y="70815"/>
                  </a:lnTo>
                  <a:lnTo>
                    <a:pt x="179451" y="83032"/>
                  </a:lnTo>
                  <a:lnTo>
                    <a:pt x="156578" y="106680"/>
                  </a:lnTo>
                  <a:lnTo>
                    <a:pt x="151117" y="106680"/>
                  </a:lnTo>
                  <a:lnTo>
                    <a:pt x="145796" y="106794"/>
                  </a:lnTo>
                  <a:lnTo>
                    <a:pt x="123037" y="83032"/>
                  </a:lnTo>
                  <a:lnTo>
                    <a:pt x="123037" y="70815"/>
                  </a:lnTo>
                  <a:lnTo>
                    <a:pt x="145796" y="47294"/>
                  </a:lnTo>
                  <a:lnTo>
                    <a:pt x="156578" y="47294"/>
                  </a:lnTo>
                  <a:lnTo>
                    <a:pt x="179451" y="70815"/>
                  </a:lnTo>
                  <a:lnTo>
                    <a:pt x="179451" y="35877"/>
                  </a:lnTo>
                  <a:lnTo>
                    <a:pt x="151117" y="28448"/>
                  </a:lnTo>
                  <a:lnTo>
                    <a:pt x="144043" y="28829"/>
                  </a:lnTo>
                  <a:lnTo>
                    <a:pt x="107289" y="51828"/>
                  </a:lnTo>
                  <a:lnTo>
                    <a:pt x="100634" y="76987"/>
                  </a:lnTo>
                  <a:lnTo>
                    <a:pt x="101041" y="83896"/>
                  </a:lnTo>
                  <a:lnTo>
                    <a:pt x="125158" y="119303"/>
                  </a:lnTo>
                  <a:lnTo>
                    <a:pt x="151117" y="125704"/>
                  </a:lnTo>
                  <a:lnTo>
                    <a:pt x="158216" y="125234"/>
                  </a:lnTo>
                  <a:lnTo>
                    <a:pt x="192519" y="106794"/>
                  </a:lnTo>
                  <a:lnTo>
                    <a:pt x="201371" y="83896"/>
                  </a:lnTo>
                  <a:lnTo>
                    <a:pt x="201790" y="76987"/>
                  </a:lnTo>
                  <a:close/>
                </a:path>
                <a:path w="520064" h="125729">
                  <a:moveTo>
                    <a:pt x="307238" y="50495"/>
                  </a:moveTo>
                  <a:lnTo>
                    <a:pt x="303555" y="43268"/>
                  </a:lnTo>
                  <a:lnTo>
                    <a:pt x="298196" y="37782"/>
                  </a:lnTo>
                  <a:lnTo>
                    <a:pt x="284086" y="30314"/>
                  </a:lnTo>
                  <a:lnTo>
                    <a:pt x="275932" y="28448"/>
                  </a:lnTo>
                  <a:lnTo>
                    <a:pt x="266687" y="28448"/>
                  </a:lnTo>
                  <a:lnTo>
                    <a:pt x="226275" y="44538"/>
                  </a:lnTo>
                  <a:lnTo>
                    <a:pt x="215315" y="76987"/>
                  </a:lnTo>
                  <a:lnTo>
                    <a:pt x="215722" y="83820"/>
                  </a:lnTo>
                  <a:lnTo>
                    <a:pt x="240118" y="119392"/>
                  </a:lnTo>
                  <a:lnTo>
                    <a:pt x="266687" y="125704"/>
                  </a:lnTo>
                  <a:lnTo>
                    <a:pt x="275932" y="125704"/>
                  </a:lnTo>
                  <a:lnTo>
                    <a:pt x="284086" y="123774"/>
                  </a:lnTo>
                  <a:lnTo>
                    <a:pt x="298196" y="116065"/>
                  </a:lnTo>
                  <a:lnTo>
                    <a:pt x="303555" y="110591"/>
                  </a:lnTo>
                  <a:lnTo>
                    <a:pt x="307238" y="103479"/>
                  </a:lnTo>
                  <a:lnTo>
                    <a:pt x="290169" y="93522"/>
                  </a:lnTo>
                  <a:lnTo>
                    <a:pt x="287312" y="98031"/>
                  </a:lnTo>
                  <a:lnTo>
                    <a:pt x="283845" y="101346"/>
                  </a:lnTo>
                  <a:lnTo>
                    <a:pt x="275666" y="105613"/>
                  </a:lnTo>
                  <a:lnTo>
                    <a:pt x="271259" y="106680"/>
                  </a:lnTo>
                  <a:lnTo>
                    <a:pt x="261061" y="106680"/>
                  </a:lnTo>
                  <a:lnTo>
                    <a:pt x="237718" y="83146"/>
                  </a:lnTo>
                  <a:lnTo>
                    <a:pt x="237718" y="70815"/>
                  </a:lnTo>
                  <a:lnTo>
                    <a:pt x="261061" y="47294"/>
                  </a:lnTo>
                  <a:lnTo>
                    <a:pt x="271259" y="47294"/>
                  </a:lnTo>
                  <a:lnTo>
                    <a:pt x="275666" y="48361"/>
                  </a:lnTo>
                  <a:lnTo>
                    <a:pt x="283845" y="52628"/>
                  </a:lnTo>
                  <a:lnTo>
                    <a:pt x="287312" y="55943"/>
                  </a:lnTo>
                  <a:lnTo>
                    <a:pt x="290169" y="60452"/>
                  </a:lnTo>
                  <a:lnTo>
                    <a:pt x="307238" y="50495"/>
                  </a:lnTo>
                  <a:close/>
                </a:path>
                <a:path w="520064" h="125729">
                  <a:moveTo>
                    <a:pt x="418363" y="29514"/>
                  </a:moveTo>
                  <a:lnTo>
                    <a:pt x="396125" y="29514"/>
                  </a:lnTo>
                  <a:lnTo>
                    <a:pt x="396125" y="83794"/>
                  </a:lnTo>
                  <a:lnTo>
                    <a:pt x="395033" y="89077"/>
                  </a:lnTo>
                  <a:lnTo>
                    <a:pt x="390652" y="97612"/>
                  </a:lnTo>
                  <a:lnTo>
                    <a:pt x="387629" y="100812"/>
                  </a:lnTo>
                  <a:lnTo>
                    <a:pt x="379920" y="105079"/>
                  </a:lnTo>
                  <a:lnTo>
                    <a:pt x="375386" y="106146"/>
                  </a:lnTo>
                  <a:lnTo>
                    <a:pt x="363067" y="106146"/>
                  </a:lnTo>
                  <a:lnTo>
                    <a:pt x="357581" y="104038"/>
                  </a:lnTo>
                  <a:lnTo>
                    <a:pt x="349872" y="95631"/>
                  </a:lnTo>
                  <a:lnTo>
                    <a:pt x="347954" y="89255"/>
                  </a:lnTo>
                  <a:lnTo>
                    <a:pt x="347954" y="29514"/>
                  </a:lnTo>
                  <a:lnTo>
                    <a:pt x="325716" y="29514"/>
                  </a:lnTo>
                  <a:lnTo>
                    <a:pt x="325716" y="93218"/>
                  </a:lnTo>
                  <a:lnTo>
                    <a:pt x="327444" y="101079"/>
                  </a:lnTo>
                  <a:lnTo>
                    <a:pt x="334314" y="113525"/>
                  </a:lnTo>
                  <a:lnTo>
                    <a:pt x="339115" y="118148"/>
                  </a:lnTo>
                  <a:lnTo>
                    <a:pt x="351447" y="124193"/>
                  </a:lnTo>
                  <a:lnTo>
                    <a:pt x="358559" y="125704"/>
                  </a:lnTo>
                  <a:lnTo>
                    <a:pt x="373964" y="125704"/>
                  </a:lnTo>
                  <a:lnTo>
                    <a:pt x="380720" y="124066"/>
                  </a:lnTo>
                  <a:lnTo>
                    <a:pt x="393052" y="117551"/>
                  </a:lnTo>
                  <a:lnTo>
                    <a:pt x="397205" y="113372"/>
                  </a:lnTo>
                  <a:lnTo>
                    <a:pt x="397205" y="124460"/>
                  </a:lnTo>
                  <a:lnTo>
                    <a:pt x="418363" y="124460"/>
                  </a:lnTo>
                  <a:lnTo>
                    <a:pt x="418363" y="98856"/>
                  </a:lnTo>
                  <a:lnTo>
                    <a:pt x="418363" y="29514"/>
                  </a:lnTo>
                  <a:close/>
                </a:path>
                <a:path w="520064" h="125729">
                  <a:moveTo>
                    <a:pt x="519887" y="91033"/>
                  </a:moveTo>
                  <a:lnTo>
                    <a:pt x="488442" y="69430"/>
                  </a:lnTo>
                  <a:lnTo>
                    <a:pt x="480021" y="68364"/>
                  </a:lnTo>
                  <a:lnTo>
                    <a:pt x="476199" y="67678"/>
                  </a:lnTo>
                  <a:lnTo>
                    <a:pt x="469328" y="66014"/>
                  </a:lnTo>
                  <a:lnTo>
                    <a:pt x="466547" y="64897"/>
                  </a:lnTo>
                  <a:lnTo>
                    <a:pt x="462280" y="62052"/>
                  </a:lnTo>
                  <a:lnTo>
                    <a:pt x="461213" y="59918"/>
                  </a:lnTo>
                  <a:lnTo>
                    <a:pt x="461213" y="53987"/>
                  </a:lnTo>
                  <a:lnTo>
                    <a:pt x="462838" y="51447"/>
                  </a:lnTo>
                  <a:lnTo>
                    <a:pt x="469353" y="47409"/>
                  </a:lnTo>
                  <a:lnTo>
                    <a:pt x="474370" y="46405"/>
                  </a:lnTo>
                  <a:lnTo>
                    <a:pt x="485622" y="46405"/>
                  </a:lnTo>
                  <a:lnTo>
                    <a:pt x="490156" y="46901"/>
                  </a:lnTo>
                  <a:lnTo>
                    <a:pt x="499287" y="48920"/>
                  </a:lnTo>
                  <a:lnTo>
                    <a:pt x="503821" y="50787"/>
                  </a:lnTo>
                  <a:lnTo>
                    <a:pt x="508330" y="53517"/>
                  </a:lnTo>
                  <a:lnTo>
                    <a:pt x="516864" y="36626"/>
                  </a:lnTo>
                  <a:lnTo>
                    <a:pt x="512584" y="34010"/>
                  </a:lnTo>
                  <a:lnTo>
                    <a:pt x="507199" y="32004"/>
                  </a:lnTo>
                  <a:lnTo>
                    <a:pt x="494157" y="29159"/>
                  </a:lnTo>
                  <a:lnTo>
                    <a:pt x="487705" y="28448"/>
                  </a:lnTo>
                  <a:lnTo>
                    <a:pt x="472757" y="28448"/>
                  </a:lnTo>
                  <a:lnTo>
                    <a:pt x="439508" y="52095"/>
                  </a:lnTo>
                  <a:lnTo>
                    <a:pt x="439508" y="63588"/>
                  </a:lnTo>
                  <a:lnTo>
                    <a:pt x="470954" y="85458"/>
                  </a:lnTo>
                  <a:lnTo>
                    <a:pt x="479374" y="86652"/>
                  </a:lnTo>
                  <a:lnTo>
                    <a:pt x="490067" y="88722"/>
                  </a:lnTo>
                  <a:lnTo>
                    <a:pt x="492861" y="89750"/>
                  </a:lnTo>
                  <a:lnTo>
                    <a:pt x="497116" y="92481"/>
                  </a:lnTo>
                  <a:lnTo>
                    <a:pt x="498195" y="94475"/>
                  </a:lnTo>
                  <a:lnTo>
                    <a:pt x="498195" y="100279"/>
                  </a:lnTo>
                  <a:lnTo>
                    <a:pt x="496620" y="102819"/>
                  </a:lnTo>
                  <a:lnTo>
                    <a:pt x="490334" y="106616"/>
                  </a:lnTo>
                  <a:lnTo>
                    <a:pt x="485267" y="107569"/>
                  </a:lnTo>
                  <a:lnTo>
                    <a:pt x="472351" y="107569"/>
                  </a:lnTo>
                  <a:lnTo>
                    <a:pt x="466420" y="106680"/>
                  </a:lnTo>
                  <a:lnTo>
                    <a:pt x="454571" y="103124"/>
                  </a:lnTo>
                  <a:lnTo>
                    <a:pt x="449465" y="100876"/>
                  </a:lnTo>
                  <a:lnTo>
                    <a:pt x="445211" y="98145"/>
                  </a:lnTo>
                  <a:lnTo>
                    <a:pt x="436676" y="115036"/>
                  </a:lnTo>
                  <a:lnTo>
                    <a:pt x="440944" y="117995"/>
                  </a:lnTo>
                  <a:lnTo>
                    <a:pt x="446722" y="120510"/>
                  </a:lnTo>
                  <a:lnTo>
                    <a:pt x="461302" y="124663"/>
                  </a:lnTo>
                  <a:lnTo>
                    <a:pt x="468909" y="125704"/>
                  </a:lnTo>
                  <a:lnTo>
                    <a:pt x="476859" y="125704"/>
                  </a:lnTo>
                  <a:lnTo>
                    <a:pt x="485749" y="125704"/>
                  </a:lnTo>
                  <a:lnTo>
                    <a:pt x="519887" y="102285"/>
                  </a:lnTo>
                  <a:lnTo>
                    <a:pt x="519887" y="910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734094" y="8618680"/>
              <a:ext cx="887730" cy="887730"/>
            </a:xfrm>
            <a:custGeom>
              <a:avLst/>
              <a:gdLst/>
              <a:ahLst/>
              <a:cxnLst/>
              <a:rect l="l" t="t" r="r" b="b"/>
              <a:pathLst>
                <a:path w="887730" h="887729">
                  <a:moveTo>
                    <a:pt x="443666" y="0"/>
                  </a:moveTo>
                  <a:lnTo>
                    <a:pt x="395324" y="2603"/>
                  </a:lnTo>
                  <a:lnTo>
                    <a:pt x="348490" y="10233"/>
                  </a:lnTo>
                  <a:lnTo>
                    <a:pt x="303434" y="22618"/>
                  </a:lnTo>
                  <a:lnTo>
                    <a:pt x="260427" y="39488"/>
                  </a:lnTo>
                  <a:lnTo>
                    <a:pt x="219739" y="60573"/>
                  </a:lnTo>
                  <a:lnTo>
                    <a:pt x="181643" y="85602"/>
                  </a:lnTo>
                  <a:lnTo>
                    <a:pt x="146407" y="114303"/>
                  </a:lnTo>
                  <a:lnTo>
                    <a:pt x="114303" y="146407"/>
                  </a:lnTo>
                  <a:lnTo>
                    <a:pt x="85602" y="181643"/>
                  </a:lnTo>
                  <a:lnTo>
                    <a:pt x="60573" y="219740"/>
                  </a:lnTo>
                  <a:lnTo>
                    <a:pt x="39488" y="260427"/>
                  </a:lnTo>
                  <a:lnTo>
                    <a:pt x="22618" y="303434"/>
                  </a:lnTo>
                  <a:lnTo>
                    <a:pt x="10233" y="348490"/>
                  </a:lnTo>
                  <a:lnTo>
                    <a:pt x="2603" y="395325"/>
                  </a:lnTo>
                  <a:lnTo>
                    <a:pt x="0" y="443668"/>
                  </a:lnTo>
                  <a:lnTo>
                    <a:pt x="2603" y="492010"/>
                  </a:lnTo>
                  <a:lnTo>
                    <a:pt x="10233" y="538844"/>
                  </a:lnTo>
                  <a:lnTo>
                    <a:pt x="22618" y="583901"/>
                  </a:lnTo>
                  <a:lnTo>
                    <a:pt x="39488" y="626907"/>
                  </a:lnTo>
                  <a:lnTo>
                    <a:pt x="60573" y="667595"/>
                  </a:lnTo>
                  <a:lnTo>
                    <a:pt x="85602" y="705691"/>
                  </a:lnTo>
                  <a:lnTo>
                    <a:pt x="114303" y="740927"/>
                  </a:lnTo>
                  <a:lnTo>
                    <a:pt x="146407" y="773031"/>
                  </a:lnTo>
                  <a:lnTo>
                    <a:pt x="181643" y="801732"/>
                  </a:lnTo>
                  <a:lnTo>
                    <a:pt x="219739" y="826761"/>
                  </a:lnTo>
                  <a:lnTo>
                    <a:pt x="260427" y="847846"/>
                  </a:lnTo>
                  <a:lnTo>
                    <a:pt x="303434" y="864716"/>
                  </a:lnTo>
                  <a:lnTo>
                    <a:pt x="348490" y="877101"/>
                  </a:lnTo>
                  <a:lnTo>
                    <a:pt x="395324" y="884731"/>
                  </a:lnTo>
                  <a:lnTo>
                    <a:pt x="443666" y="887335"/>
                  </a:lnTo>
                  <a:lnTo>
                    <a:pt x="492009" y="884731"/>
                  </a:lnTo>
                  <a:lnTo>
                    <a:pt x="538844" y="877101"/>
                  </a:lnTo>
                  <a:lnTo>
                    <a:pt x="583900" y="864716"/>
                  </a:lnTo>
                  <a:lnTo>
                    <a:pt x="626907" y="847846"/>
                  </a:lnTo>
                  <a:lnTo>
                    <a:pt x="667594" y="826761"/>
                  </a:lnTo>
                  <a:lnTo>
                    <a:pt x="705691" y="801732"/>
                  </a:lnTo>
                  <a:lnTo>
                    <a:pt x="740927" y="773031"/>
                  </a:lnTo>
                  <a:lnTo>
                    <a:pt x="773031" y="740927"/>
                  </a:lnTo>
                  <a:lnTo>
                    <a:pt x="801732" y="705691"/>
                  </a:lnTo>
                  <a:lnTo>
                    <a:pt x="826761" y="667595"/>
                  </a:lnTo>
                  <a:lnTo>
                    <a:pt x="847846" y="626907"/>
                  </a:lnTo>
                  <a:lnTo>
                    <a:pt x="864716" y="583901"/>
                  </a:lnTo>
                  <a:lnTo>
                    <a:pt x="877101" y="538844"/>
                  </a:lnTo>
                  <a:lnTo>
                    <a:pt x="884731" y="492010"/>
                  </a:lnTo>
                  <a:lnTo>
                    <a:pt x="887335" y="443668"/>
                  </a:lnTo>
                  <a:lnTo>
                    <a:pt x="884731" y="395325"/>
                  </a:lnTo>
                  <a:lnTo>
                    <a:pt x="877101" y="348490"/>
                  </a:lnTo>
                  <a:lnTo>
                    <a:pt x="864716" y="303434"/>
                  </a:lnTo>
                  <a:lnTo>
                    <a:pt x="847846" y="260427"/>
                  </a:lnTo>
                  <a:lnTo>
                    <a:pt x="826761" y="219740"/>
                  </a:lnTo>
                  <a:lnTo>
                    <a:pt x="801732" y="181643"/>
                  </a:lnTo>
                  <a:lnTo>
                    <a:pt x="773031" y="146407"/>
                  </a:lnTo>
                  <a:lnTo>
                    <a:pt x="740927" y="114303"/>
                  </a:lnTo>
                  <a:lnTo>
                    <a:pt x="705691" y="85602"/>
                  </a:lnTo>
                  <a:lnTo>
                    <a:pt x="667594" y="60573"/>
                  </a:lnTo>
                  <a:lnTo>
                    <a:pt x="626907" y="39488"/>
                  </a:lnTo>
                  <a:lnTo>
                    <a:pt x="583900" y="22618"/>
                  </a:lnTo>
                  <a:lnTo>
                    <a:pt x="538844" y="10233"/>
                  </a:lnTo>
                  <a:lnTo>
                    <a:pt x="492009" y="2603"/>
                  </a:lnTo>
                  <a:lnTo>
                    <a:pt x="443666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5" name="object 245" descr="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906092" y="5518603"/>
            <a:ext cx="543342" cy="543340"/>
          </a:xfrm>
          <a:prstGeom prst="rect">
            <a:avLst/>
          </a:prstGeom>
        </p:spPr>
      </p:pic>
      <p:pic>
        <p:nvPicPr>
          <p:cNvPr id="246" name="object 246" descr="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906091" y="8790678"/>
            <a:ext cx="543340" cy="543340"/>
          </a:xfrm>
          <a:prstGeom prst="rect">
            <a:avLst/>
          </a:prstGeom>
        </p:spPr>
      </p:pic>
      <p:pic>
        <p:nvPicPr>
          <p:cNvPr id="247" name="object 247" descr="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875282" y="7123831"/>
            <a:ext cx="604958" cy="604958"/>
          </a:xfrm>
          <a:prstGeom prst="rect">
            <a:avLst/>
          </a:prstGeom>
        </p:spPr>
      </p:pic>
      <p:pic>
        <p:nvPicPr>
          <p:cNvPr id="248" name="object 248" descr="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585327" y="191"/>
            <a:ext cx="6972105" cy="39358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214198" y="10348937"/>
            <a:ext cx="343535" cy="343535"/>
            <a:chOff x="7214198" y="10348937"/>
            <a:chExt cx="343535" cy="343535"/>
          </a:xfrm>
        </p:grpSpPr>
        <p:sp>
          <p:nvSpPr>
            <p:cNvPr id="3" name="object 3" descr=""/>
            <p:cNvSpPr/>
            <p:nvPr/>
          </p:nvSpPr>
          <p:spPr>
            <a:xfrm>
              <a:off x="7214198" y="10348937"/>
              <a:ext cx="343535" cy="343535"/>
            </a:xfrm>
            <a:custGeom>
              <a:avLst/>
              <a:gdLst/>
              <a:ahLst/>
              <a:cxnLst/>
              <a:rect l="l" t="t" r="r" b="b"/>
              <a:pathLst>
                <a:path w="343534" h="343534">
                  <a:moveTo>
                    <a:pt x="343235" y="0"/>
                  </a:moveTo>
                  <a:lnTo>
                    <a:pt x="0" y="0"/>
                  </a:lnTo>
                  <a:lnTo>
                    <a:pt x="0" y="343235"/>
                  </a:lnTo>
                  <a:lnTo>
                    <a:pt x="343235" y="343235"/>
                  </a:lnTo>
                  <a:lnTo>
                    <a:pt x="343235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0201" y="10457258"/>
              <a:ext cx="211228" cy="126593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146" y="10501642"/>
            <a:ext cx="1155006" cy="82299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741337" y="4524511"/>
            <a:ext cx="404495" cy="213995"/>
          </a:xfrm>
          <a:custGeom>
            <a:avLst/>
            <a:gdLst/>
            <a:ahLst/>
            <a:cxnLst/>
            <a:rect l="l" t="t" r="r" b="b"/>
            <a:pathLst>
              <a:path w="404494" h="213995">
                <a:moveTo>
                  <a:pt x="332232" y="0"/>
                </a:moveTo>
                <a:lnTo>
                  <a:pt x="294436" y="0"/>
                </a:lnTo>
                <a:lnTo>
                  <a:pt x="239788" y="163144"/>
                </a:lnTo>
                <a:lnTo>
                  <a:pt x="198907" y="39319"/>
                </a:lnTo>
                <a:lnTo>
                  <a:pt x="185928" y="0"/>
                </a:lnTo>
                <a:lnTo>
                  <a:pt x="149352" y="0"/>
                </a:lnTo>
                <a:lnTo>
                  <a:pt x="94221" y="162306"/>
                </a:lnTo>
                <a:lnTo>
                  <a:pt x="41148" y="0"/>
                </a:lnTo>
                <a:lnTo>
                  <a:pt x="0" y="0"/>
                </a:lnTo>
                <a:lnTo>
                  <a:pt x="70713" y="213360"/>
                </a:lnTo>
                <a:lnTo>
                  <a:pt x="113068" y="213360"/>
                </a:lnTo>
                <a:lnTo>
                  <a:pt x="120015" y="192938"/>
                </a:lnTo>
                <a:lnTo>
                  <a:pt x="166674" y="55587"/>
                </a:lnTo>
                <a:lnTo>
                  <a:pt x="219456" y="213360"/>
                </a:lnTo>
                <a:lnTo>
                  <a:pt x="261518" y="213360"/>
                </a:lnTo>
                <a:lnTo>
                  <a:pt x="268274" y="192938"/>
                </a:lnTo>
                <a:lnTo>
                  <a:pt x="332232" y="0"/>
                </a:lnTo>
                <a:close/>
              </a:path>
              <a:path w="404494" h="213995">
                <a:moveTo>
                  <a:pt x="404164" y="368"/>
                </a:moveTo>
                <a:lnTo>
                  <a:pt x="364667" y="368"/>
                </a:lnTo>
                <a:lnTo>
                  <a:pt x="364667" y="87998"/>
                </a:lnTo>
                <a:lnTo>
                  <a:pt x="364832" y="87998"/>
                </a:lnTo>
                <a:lnTo>
                  <a:pt x="364832" y="122288"/>
                </a:lnTo>
                <a:lnTo>
                  <a:pt x="365010" y="122288"/>
                </a:lnTo>
                <a:lnTo>
                  <a:pt x="365010" y="213728"/>
                </a:lnTo>
                <a:lnTo>
                  <a:pt x="404164" y="213728"/>
                </a:lnTo>
                <a:lnTo>
                  <a:pt x="404164" y="122288"/>
                </a:lnTo>
                <a:lnTo>
                  <a:pt x="400659" y="122288"/>
                </a:lnTo>
                <a:lnTo>
                  <a:pt x="400659" y="87998"/>
                </a:lnTo>
                <a:lnTo>
                  <a:pt x="404164" y="87998"/>
                </a:lnTo>
                <a:lnTo>
                  <a:pt x="404164" y="368"/>
                </a:lnTo>
                <a:close/>
              </a:path>
            </a:pathLst>
          </a:custGeom>
          <a:solidFill>
            <a:srgbClr val="0B58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256080" y="4612509"/>
            <a:ext cx="39370" cy="125730"/>
          </a:xfrm>
          <a:custGeom>
            <a:avLst/>
            <a:gdLst/>
            <a:ahLst/>
            <a:cxnLst/>
            <a:rect l="l" t="t" r="r" b="b"/>
            <a:pathLst>
              <a:path w="39369" h="125729">
                <a:moveTo>
                  <a:pt x="39319" y="33020"/>
                </a:moveTo>
                <a:lnTo>
                  <a:pt x="39230" y="0"/>
                </a:lnTo>
                <a:lnTo>
                  <a:pt x="2946" y="0"/>
                </a:lnTo>
                <a:lnTo>
                  <a:pt x="2946" y="33020"/>
                </a:lnTo>
                <a:lnTo>
                  <a:pt x="0" y="33020"/>
                </a:lnTo>
                <a:lnTo>
                  <a:pt x="0" y="125730"/>
                </a:lnTo>
                <a:lnTo>
                  <a:pt x="39319" y="125730"/>
                </a:lnTo>
                <a:lnTo>
                  <a:pt x="39319" y="33020"/>
                </a:lnTo>
                <a:close/>
              </a:path>
            </a:pathLst>
          </a:custGeom>
          <a:solidFill>
            <a:srgbClr val="0B589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1141844" y="4524501"/>
            <a:ext cx="386715" cy="213360"/>
            <a:chOff x="1141844" y="4524501"/>
            <a:chExt cx="386715" cy="213360"/>
          </a:xfrm>
        </p:grpSpPr>
        <p:sp>
          <p:nvSpPr>
            <p:cNvPr id="9" name="object 9" descr=""/>
            <p:cNvSpPr/>
            <p:nvPr/>
          </p:nvSpPr>
          <p:spPr>
            <a:xfrm>
              <a:off x="1141844" y="4524511"/>
              <a:ext cx="153670" cy="121920"/>
            </a:xfrm>
            <a:custGeom>
              <a:avLst/>
              <a:gdLst/>
              <a:ahLst/>
              <a:cxnLst/>
              <a:rect l="l" t="t" r="r" b="b"/>
              <a:pathLst>
                <a:path w="153669" h="121920">
                  <a:moveTo>
                    <a:pt x="153441" y="88087"/>
                  </a:moveTo>
                  <a:lnTo>
                    <a:pt x="153314" y="0"/>
                  </a:lnTo>
                  <a:lnTo>
                    <a:pt x="113995" y="0"/>
                  </a:lnTo>
                  <a:lnTo>
                    <a:pt x="114122" y="88087"/>
                  </a:lnTo>
                  <a:lnTo>
                    <a:pt x="3657" y="88379"/>
                  </a:lnTo>
                  <a:lnTo>
                    <a:pt x="0" y="88392"/>
                  </a:lnTo>
                  <a:lnTo>
                    <a:pt x="304" y="121920"/>
                  </a:lnTo>
                  <a:lnTo>
                    <a:pt x="3657" y="121920"/>
                  </a:lnTo>
                  <a:lnTo>
                    <a:pt x="114160" y="121615"/>
                  </a:lnTo>
                  <a:lnTo>
                    <a:pt x="117348" y="121615"/>
                  </a:lnTo>
                  <a:lnTo>
                    <a:pt x="117043" y="88087"/>
                  </a:lnTo>
                  <a:lnTo>
                    <a:pt x="153441" y="88087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1372" y="4524501"/>
              <a:ext cx="206960" cy="213361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1623124" y="4521452"/>
            <a:ext cx="276860" cy="219710"/>
            <a:chOff x="1623124" y="4521452"/>
            <a:chExt cx="276860" cy="219710"/>
          </a:xfrm>
        </p:grpSpPr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124" y="4521452"/>
              <a:ext cx="198730" cy="21945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860080" y="4524879"/>
              <a:ext cx="40005" cy="213360"/>
            </a:xfrm>
            <a:custGeom>
              <a:avLst/>
              <a:gdLst/>
              <a:ahLst/>
              <a:cxnLst/>
              <a:rect l="l" t="t" r="r" b="b"/>
              <a:pathLst>
                <a:path w="40005" h="213360">
                  <a:moveTo>
                    <a:pt x="39497" y="0"/>
                  </a:moveTo>
                  <a:lnTo>
                    <a:pt x="0" y="0"/>
                  </a:lnTo>
                  <a:lnTo>
                    <a:pt x="0" y="87630"/>
                  </a:lnTo>
                  <a:lnTo>
                    <a:pt x="177" y="87630"/>
                  </a:lnTo>
                  <a:lnTo>
                    <a:pt x="177" y="121920"/>
                  </a:lnTo>
                  <a:lnTo>
                    <a:pt x="355" y="121920"/>
                  </a:lnTo>
                  <a:lnTo>
                    <a:pt x="355" y="213360"/>
                  </a:lnTo>
                  <a:lnTo>
                    <a:pt x="39497" y="213360"/>
                  </a:lnTo>
                  <a:lnTo>
                    <a:pt x="39497" y="121920"/>
                  </a:lnTo>
                  <a:lnTo>
                    <a:pt x="35991" y="121920"/>
                  </a:lnTo>
                  <a:lnTo>
                    <a:pt x="35991" y="87630"/>
                  </a:lnTo>
                  <a:lnTo>
                    <a:pt x="39497" y="87630"/>
                  </a:lnTo>
                  <a:lnTo>
                    <a:pt x="39497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/>
          <p:nvPr/>
        </p:nvSpPr>
        <p:spPr>
          <a:xfrm>
            <a:off x="2010156" y="4612509"/>
            <a:ext cx="39370" cy="125730"/>
          </a:xfrm>
          <a:custGeom>
            <a:avLst/>
            <a:gdLst/>
            <a:ahLst/>
            <a:cxnLst/>
            <a:rect l="l" t="t" r="r" b="b"/>
            <a:pathLst>
              <a:path w="39369" h="125729">
                <a:moveTo>
                  <a:pt x="39319" y="33020"/>
                </a:moveTo>
                <a:lnTo>
                  <a:pt x="39230" y="0"/>
                </a:lnTo>
                <a:lnTo>
                  <a:pt x="2959" y="0"/>
                </a:lnTo>
                <a:lnTo>
                  <a:pt x="2959" y="33020"/>
                </a:lnTo>
                <a:lnTo>
                  <a:pt x="0" y="33020"/>
                </a:lnTo>
                <a:lnTo>
                  <a:pt x="0" y="125730"/>
                </a:lnTo>
                <a:lnTo>
                  <a:pt x="39319" y="125730"/>
                </a:lnTo>
                <a:lnTo>
                  <a:pt x="39319" y="33020"/>
                </a:lnTo>
                <a:close/>
              </a:path>
            </a:pathLst>
          </a:custGeom>
          <a:solidFill>
            <a:srgbClr val="0B589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 descr=""/>
          <p:cNvGrpSpPr/>
          <p:nvPr/>
        </p:nvGrpSpPr>
        <p:grpSpPr>
          <a:xfrm>
            <a:off x="1895922" y="4521452"/>
            <a:ext cx="1076325" cy="219710"/>
            <a:chOff x="1895922" y="4521452"/>
            <a:chExt cx="1076325" cy="219710"/>
          </a:xfrm>
        </p:grpSpPr>
        <p:sp>
          <p:nvSpPr>
            <p:cNvPr id="16" name="object 16" descr=""/>
            <p:cNvSpPr/>
            <p:nvPr/>
          </p:nvSpPr>
          <p:spPr>
            <a:xfrm>
              <a:off x="1895919" y="4524511"/>
              <a:ext cx="153670" cy="121920"/>
            </a:xfrm>
            <a:custGeom>
              <a:avLst/>
              <a:gdLst/>
              <a:ahLst/>
              <a:cxnLst/>
              <a:rect l="l" t="t" r="r" b="b"/>
              <a:pathLst>
                <a:path w="153669" h="121920">
                  <a:moveTo>
                    <a:pt x="153441" y="88087"/>
                  </a:moveTo>
                  <a:lnTo>
                    <a:pt x="153314" y="0"/>
                  </a:lnTo>
                  <a:lnTo>
                    <a:pt x="113995" y="0"/>
                  </a:lnTo>
                  <a:lnTo>
                    <a:pt x="114122" y="88087"/>
                  </a:lnTo>
                  <a:lnTo>
                    <a:pt x="3657" y="88379"/>
                  </a:lnTo>
                  <a:lnTo>
                    <a:pt x="0" y="88392"/>
                  </a:lnTo>
                  <a:lnTo>
                    <a:pt x="304" y="121920"/>
                  </a:lnTo>
                  <a:lnTo>
                    <a:pt x="3657" y="121920"/>
                  </a:lnTo>
                  <a:lnTo>
                    <a:pt x="114173" y="121615"/>
                  </a:lnTo>
                  <a:lnTo>
                    <a:pt x="117348" y="121615"/>
                  </a:lnTo>
                  <a:lnTo>
                    <a:pt x="117043" y="88087"/>
                  </a:lnTo>
                  <a:lnTo>
                    <a:pt x="153441" y="88087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1909" y="4521452"/>
              <a:ext cx="229212" cy="21915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8553" y="4521452"/>
              <a:ext cx="229212" cy="21915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2148" y="4521452"/>
              <a:ext cx="170384" cy="219459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2811894" y="4524879"/>
              <a:ext cx="160020" cy="213360"/>
            </a:xfrm>
            <a:custGeom>
              <a:avLst/>
              <a:gdLst/>
              <a:ahLst/>
              <a:cxnLst/>
              <a:rect l="l" t="t" r="r" b="b"/>
              <a:pathLst>
                <a:path w="160019" h="213360">
                  <a:moveTo>
                    <a:pt x="159816" y="180340"/>
                  </a:moveTo>
                  <a:lnTo>
                    <a:pt x="39331" y="180340"/>
                  </a:lnTo>
                  <a:lnTo>
                    <a:pt x="39331" y="180073"/>
                  </a:lnTo>
                  <a:lnTo>
                    <a:pt x="39331" y="120942"/>
                  </a:lnTo>
                  <a:lnTo>
                    <a:pt x="142290" y="120332"/>
                  </a:lnTo>
                  <a:lnTo>
                    <a:pt x="142608" y="88328"/>
                  </a:lnTo>
                  <a:lnTo>
                    <a:pt x="39458" y="88912"/>
                  </a:lnTo>
                  <a:lnTo>
                    <a:pt x="36525" y="88938"/>
                  </a:lnTo>
                  <a:lnTo>
                    <a:pt x="36525" y="120650"/>
                  </a:lnTo>
                  <a:lnTo>
                    <a:pt x="36372" y="120650"/>
                  </a:lnTo>
                  <a:lnTo>
                    <a:pt x="36372" y="104305"/>
                  </a:lnTo>
                  <a:lnTo>
                    <a:pt x="36525" y="120650"/>
                  </a:lnTo>
                  <a:lnTo>
                    <a:pt x="36525" y="88938"/>
                  </a:lnTo>
                  <a:lnTo>
                    <a:pt x="36372" y="88938"/>
                  </a:lnTo>
                  <a:lnTo>
                    <a:pt x="39522" y="88900"/>
                  </a:lnTo>
                  <a:lnTo>
                    <a:pt x="39522" y="33020"/>
                  </a:lnTo>
                  <a:lnTo>
                    <a:pt x="155549" y="33020"/>
                  </a:lnTo>
                  <a:lnTo>
                    <a:pt x="155549" y="0"/>
                  </a:lnTo>
                  <a:lnTo>
                    <a:pt x="520" y="0"/>
                  </a:lnTo>
                  <a:lnTo>
                    <a:pt x="520" y="33020"/>
                  </a:lnTo>
                  <a:lnTo>
                    <a:pt x="393" y="33020"/>
                  </a:lnTo>
                  <a:lnTo>
                    <a:pt x="393" y="88900"/>
                  </a:lnTo>
                  <a:lnTo>
                    <a:pt x="266" y="88900"/>
                  </a:lnTo>
                  <a:lnTo>
                    <a:pt x="266" y="120650"/>
                  </a:lnTo>
                  <a:lnTo>
                    <a:pt x="139" y="120650"/>
                  </a:lnTo>
                  <a:lnTo>
                    <a:pt x="139" y="180340"/>
                  </a:lnTo>
                  <a:lnTo>
                    <a:pt x="0" y="180340"/>
                  </a:lnTo>
                  <a:lnTo>
                    <a:pt x="0" y="213360"/>
                  </a:lnTo>
                  <a:lnTo>
                    <a:pt x="159816" y="213360"/>
                  </a:lnTo>
                  <a:lnTo>
                    <a:pt x="159816" y="180340"/>
                  </a:lnTo>
                  <a:close/>
                </a:path>
                <a:path w="160019" h="213360">
                  <a:moveTo>
                    <a:pt x="159981" y="179768"/>
                  </a:moveTo>
                  <a:lnTo>
                    <a:pt x="39331" y="180073"/>
                  </a:lnTo>
                  <a:lnTo>
                    <a:pt x="159969" y="180073"/>
                  </a:lnTo>
                  <a:lnTo>
                    <a:pt x="159981" y="179768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3098368" y="4521452"/>
            <a:ext cx="394970" cy="219710"/>
            <a:chOff x="3098368" y="4521452"/>
            <a:chExt cx="394970" cy="219710"/>
          </a:xfrm>
        </p:grpSpPr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98368" y="4524501"/>
              <a:ext cx="186843" cy="21641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22699" y="4521452"/>
              <a:ext cx="170384" cy="219459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777062" y="5419824"/>
            <a:ext cx="278130" cy="108585"/>
            <a:chOff x="777062" y="5419824"/>
            <a:chExt cx="278130" cy="108585"/>
          </a:xfrm>
        </p:grpSpPr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7062" y="5419824"/>
              <a:ext cx="111993" cy="108507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1303" y="5447408"/>
              <a:ext cx="73000" cy="80773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1014479" y="5446648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40" h="81279">
                  <a:moveTo>
                    <a:pt x="10364" y="759"/>
                  </a:moveTo>
                  <a:lnTo>
                    <a:pt x="0" y="759"/>
                  </a:lnTo>
                  <a:lnTo>
                    <a:pt x="0" y="80769"/>
                  </a:lnTo>
                  <a:lnTo>
                    <a:pt x="10821" y="80769"/>
                  </a:lnTo>
                  <a:lnTo>
                    <a:pt x="10821" y="30477"/>
                  </a:lnTo>
                  <a:lnTo>
                    <a:pt x="13207" y="23187"/>
                  </a:lnTo>
                  <a:lnTo>
                    <a:pt x="13797" y="22553"/>
                  </a:lnTo>
                  <a:lnTo>
                    <a:pt x="10364" y="22553"/>
                  </a:lnTo>
                  <a:lnTo>
                    <a:pt x="9295" y="18741"/>
                  </a:lnTo>
                  <a:lnTo>
                    <a:pt x="10364" y="15827"/>
                  </a:lnTo>
                  <a:lnTo>
                    <a:pt x="10364" y="759"/>
                  </a:lnTo>
                  <a:close/>
                </a:path>
                <a:path w="40640" h="81279">
                  <a:moveTo>
                    <a:pt x="10364" y="15827"/>
                  </a:moveTo>
                  <a:lnTo>
                    <a:pt x="9295" y="18741"/>
                  </a:lnTo>
                  <a:lnTo>
                    <a:pt x="10364" y="22553"/>
                  </a:lnTo>
                  <a:lnTo>
                    <a:pt x="10364" y="15827"/>
                  </a:lnTo>
                  <a:close/>
                </a:path>
                <a:path w="40640" h="81279">
                  <a:moveTo>
                    <a:pt x="40233" y="0"/>
                  </a:moveTo>
                  <a:lnTo>
                    <a:pt x="32410" y="0"/>
                  </a:lnTo>
                  <a:lnTo>
                    <a:pt x="25855" y="1598"/>
                  </a:lnTo>
                  <a:lnTo>
                    <a:pt x="15289" y="7999"/>
                  </a:lnTo>
                  <a:lnTo>
                    <a:pt x="11531" y="12646"/>
                  </a:lnTo>
                  <a:lnTo>
                    <a:pt x="10364" y="15827"/>
                  </a:lnTo>
                  <a:lnTo>
                    <a:pt x="10364" y="22553"/>
                  </a:lnTo>
                  <a:lnTo>
                    <a:pt x="13797" y="22553"/>
                  </a:lnTo>
                  <a:lnTo>
                    <a:pt x="22759" y="12927"/>
                  </a:lnTo>
                  <a:lnTo>
                    <a:pt x="29362" y="10360"/>
                  </a:lnTo>
                  <a:lnTo>
                    <a:pt x="40233" y="10360"/>
                  </a:lnTo>
                  <a:lnTo>
                    <a:pt x="40233" y="0"/>
                  </a:lnTo>
                  <a:close/>
                </a:path>
                <a:path w="40640" h="81279">
                  <a:moveTo>
                    <a:pt x="40233" y="10360"/>
                  </a:moveTo>
                  <a:lnTo>
                    <a:pt x="38200" y="10360"/>
                  </a:lnTo>
                  <a:lnTo>
                    <a:pt x="38606" y="10386"/>
                  </a:lnTo>
                  <a:lnTo>
                    <a:pt x="39420" y="10487"/>
                  </a:lnTo>
                  <a:lnTo>
                    <a:pt x="40233" y="10511"/>
                  </a:lnTo>
                  <a:lnTo>
                    <a:pt x="40233" y="10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 descr=""/>
          <p:cNvGrpSpPr/>
          <p:nvPr/>
        </p:nvGrpSpPr>
        <p:grpSpPr>
          <a:xfrm>
            <a:off x="1120540" y="5446648"/>
            <a:ext cx="711835" cy="111125"/>
            <a:chOff x="1120540" y="5446648"/>
            <a:chExt cx="711835" cy="111125"/>
          </a:xfrm>
        </p:grpSpPr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0540" y="5446648"/>
              <a:ext cx="165908" cy="81532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8600" y="5446648"/>
              <a:ext cx="132281" cy="80769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0294" y="5446648"/>
              <a:ext cx="163371" cy="110336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3077" y="5446648"/>
              <a:ext cx="168857" cy="111095"/>
            </a:xfrm>
            <a:prstGeom prst="rect">
              <a:avLst/>
            </a:prstGeom>
          </p:spPr>
        </p:pic>
      </p:grpSp>
      <p:pic>
        <p:nvPicPr>
          <p:cNvPr id="33" name="object 33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97760" y="5414338"/>
            <a:ext cx="97993" cy="113842"/>
          </a:xfrm>
          <a:prstGeom prst="rect">
            <a:avLst/>
          </a:prstGeom>
        </p:spPr>
      </p:pic>
      <p:grpSp>
        <p:nvGrpSpPr>
          <p:cNvPr id="34" name="object 34" descr=""/>
          <p:cNvGrpSpPr/>
          <p:nvPr/>
        </p:nvGrpSpPr>
        <p:grpSpPr>
          <a:xfrm>
            <a:off x="2067829" y="5414338"/>
            <a:ext cx="653415" cy="143510"/>
            <a:chOff x="2067829" y="5414338"/>
            <a:chExt cx="653415" cy="143510"/>
          </a:xfrm>
        </p:grpSpPr>
        <p:pic>
          <p:nvPicPr>
            <p:cNvPr id="35" name="object 3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67829" y="5447408"/>
              <a:ext cx="73000" cy="80773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71005" y="5446648"/>
              <a:ext cx="73760" cy="80769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2271589" y="5414338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4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4">
                  <a:moveTo>
                    <a:pt x="10158" y="0"/>
                  </a:moveTo>
                  <a:lnTo>
                    <a:pt x="5688" y="0"/>
                  </a:lnTo>
                  <a:lnTo>
                    <a:pt x="3808" y="737"/>
                  </a:lnTo>
                  <a:lnTo>
                    <a:pt x="759" y="3682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8" y="15393"/>
                  </a:lnTo>
                  <a:lnTo>
                    <a:pt x="10260" y="15393"/>
                  </a:lnTo>
                  <a:lnTo>
                    <a:pt x="12164" y="14630"/>
                  </a:lnTo>
                  <a:lnTo>
                    <a:pt x="15112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7"/>
                  </a:lnTo>
                  <a:lnTo>
                    <a:pt x="12038" y="709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06944" y="5446648"/>
              <a:ext cx="81230" cy="110336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17587" y="5447408"/>
              <a:ext cx="73000" cy="80773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12684" y="5446648"/>
              <a:ext cx="78030" cy="81532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2612809" y="5414349"/>
              <a:ext cx="108585" cy="143510"/>
            </a:xfrm>
            <a:custGeom>
              <a:avLst/>
              <a:gdLst/>
              <a:ahLst/>
              <a:cxnLst/>
              <a:rect l="l" t="t" r="r" b="b"/>
              <a:pathLst>
                <a:path w="108585" h="143510">
                  <a:moveTo>
                    <a:pt x="10820" y="0"/>
                  </a:moveTo>
                  <a:lnTo>
                    <a:pt x="0" y="0"/>
                  </a:lnTo>
                  <a:lnTo>
                    <a:pt x="0" y="113068"/>
                  </a:lnTo>
                  <a:lnTo>
                    <a:pt x="10820" y="113068"/>
                  </a:lnTo>
                  <a:lnTo>
                    <a:pt x="10820" y="0"/>
                  </a:lnTo>
                  <a:close/>
                </a:path>
                <a:path w="108585" h="143510">
                  <a:moveTo>
                    <a:pt x="108356" y="33058"/>
                  </a:moveTo>
                  <a:lnTo>
                    <a:pt x="97688" y="33058"/>
                  </a:lnTo>
                  <a:lnTo>
                    <a:pt x="67525" y="101066"/>
                  </a:lnTo>
                  <a:lnTo>
                    <a:pt x="37338" y="33058"/>
                  </a:lnTo>
                  <a:lnTo>
                    <a:pt x="26060" y="33058"/>
                  </a:lnTo>
                  <a:lnTo>
                    <a:pt x="61823" y="112864"/>
                  </a:lnTo>
                  <a:lnTo>
                    <a:pt x="58369" y="120700"/>
                  </a:lnTo>
                  <a:lnTo>
                    <a:pt x="56032" y="125679"/>
                  </a:lnTo>
                  <a:lnTo>
                    <a:pt x="53568" y="129146"/>
                  </a:lnTo>
                  <a:lnTo>
                    <a:pt x="48387" y="133121"/>
                  </a:lnTo>
                  <a:lnTo>
                    <a:pt x="45313" y="134099"/>
                  </a:lnTo>
                  <a:lnTo>
                    <a:pt x="38811" y="134099"/>
                  </a:lnTo>
                  <a:lnTo>
                    <a:pt x="36144" y="133578"/>
                  </a:lnTo>
                  <a:lnTo>
                    <a:pt x="31369" y="131432"/>
                  </a:lnTo>
                  <a:lnTo>
                    <a:pt x="29159" y="129946"/>
                  </a:lnTo>
                  <a:lnTo>
                    <a:pt x="27127" y="128016"/>
                  </a:lnTo>
                  <a:lnTo>
                    <a:pt x="22098" y="136080"/>
                  </a:lnTo>
                  <a:lnTo>
                    <a:pt x="24536" y="138531"/>
                  </a:lnTo>
                  <a:lnTo>
                    <a:pt x="27457" y="140360"/>
                  </a:lnTo>
                  <a:lnTo>
                    <a:pt x="34264" y="142786"/>
                  </a:lnTo>
                  <a:lnTo>
                    <a:pt x="37846" y="143395"/>
                  </a:lnTo>
                  <a:lnTo>
                    <a:pt x="45466" y="143395"/>
                  </a:lnTo>
                  <a:lnTo>
                    <a:pt x="48971" y="142760"/>
                  </a:lnTo>
                  <a:lnTo>
                    <a:pt x="55270" y="140220"/>
                  </a:lnTo>
                  <a:lnTo>
                    <a:pt x="58191" y="138074"/>
                  </a:lnTo>
                  <a:lnTo>
                    <a:pt x="61683" y="134099"/>
                  </a:lnTo>
                  <a:lnTo>
                    <a:pt x="63576" y="131965"/>
                  </a:lnTo>
                  <a:lnTo>
                    <a:pt x="66040" y="127850"/>
                  </a:lnTo>
                  <a:lnTo>
                    <a:pt x="68275" y="122669"/>
                  </a:lnTo>
                  <a:lnTo>
                    <a:pt x="71551" y="115354"/>
                  </a:lnTo>
                  <a:lnTo>
                    <a:pt x="108356" y="33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2" name="object 42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789431" y="5414338"/>
            <a:ext cx="780897" cy="142646"/>
          </a:xfrm>
          <a:prstGeom prst="rect">
            <a:avLst/>
          </a:prstGeom>
        </p:spPr>
      </p:pic>
      <p:grpSp>
        <p:nvGrpSpPr>
          <p:cNvPr id="43" name="object 43" descr=""/>
          <p:cNvGrpSpPr/>
          <p:nvPr/>
        </p:nvGrpSpPr>
        <p:grpSpPr>
          <a:xfrm>
            <a:off x="3639661" y="5414338"/>
            <a:ext cx="324485" cy="114300"/>
            <a:chOff x="3639661" y="5414338"/>
            <a:chExt cx="324485" cy="114300"/>
          </a:xfrm>
        </p:grpSpPr>
        <p:pic>
          <p:nvPicPr>
            <p:cNvPr id="44" name="object 4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39661" y="5414338"/>
              <a:ext cx="231037" cy="113842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90357" y="5414338"/>
              <a:ext cx="73760" cy="113079"/>
            </a:xfrm>
            <a:prstGeom prst="rect">
              <a:avLst/>
            </a:prstGeom>
          </p:spPr>
        </p:pic>
      </p:grpSp>
      <p:pic>
        <p:nvPicPr>
          <p:cNvPr id="46" name="object 46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048690" y="5413575"/>
            <a:ext cx="1313914" cy="136094"/>
          </a:xfrm>
          <a:prstGeom prst="rect">
            <a:avLst/>
          </a:prstGeom>
        </p:spPr>
      </p:pic>
      <p:grpSp>
        <p:nvGrpSpPr>
          <p:cNvPr id="47" name="object 47" descr=""/>
          <p:cNvGrpSpPr/>
          <p:nvPr/>
        </p:nvGrpSpPr>
        <p:grpSpPr>
          <a:xfrm>
            <a:off x="5430772" y="5414338"/>
            <a:ext cx="658495" cy="143510"/>
            <a:chOff x="5430772" y="5414338"/>
            <a:chExt cx="658495" cy="143510"/>
          </a:xfrm>
        </p:grpSpPr>
        <p:pic>
          <p:nvPicPr>
            <p:cNvPr id="48" name="object 4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30772" y="5446648"/>
              <a:ext cx="78030" cy="81532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530899" y="5446648"/>
              <a:ext cx="157579" cy="81532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07529" y="5447408"/>
              <a:ext cx="73000" cy="80773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10705" y="5414338"/>
              <a:ext cx="73303" cy="113079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11596" y="5446648"/>
              <a:ext cx="73760" cy="80769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06538" y="5446648"/>
              <a:ext cx="82295" cy="111095"/>
            </a:xfrm>
            <a:prstGeom prst="rect">
              <a:avLst/>
            </a:prstGeom>
          </p:spPr>
        </p:pic>
      </p:grpSp>
      <p:grpSp>
        <p:nvGrpSpPr>
          <p:cNvPr id="54" name="object 54" descr=""/>
          <p:cNvGrpSpPr/>
          <p:nvPr/>
        </p:nvGrpSpPr>
        <p:grpSpPr>
          <a:xfrm>
            <a:off x="6159539" y="5414338"/>
            <a:ext cx="309880" cy="114300"/>
            <a:chOff x="6159539" y="5414338"/>
            <a:chExt cx="309880" cy="114300"/>
          </a:xfrm>
        </p:grpSpPr>
        <p:sp>
          <p:nvSpPr>
            <p:cNvPr id="55" name="object 55" descr=""/>
            <p:cNvSpPr/>
            <p:nvPr/>
          </p:nvSpPr>
          <p:spPr>
            <a:xfrm>
              <a:off x="6159539" y="5429732"/>
              <a:ext cx="55244" cy="99060"/>
            </a:xfrm>
            <a:custGeom>
              <a:avLst/>
              <a:gdLst/>
              <a:ahLst/>
              <a:cxnLst/>
              <a:rect l="l" t="t" r="r" b="b"/>
              <a:pathLst>
                <a:path w="55245" h="99060">
                  <a:moveTo>
                    <a:pt x="25145" y="0"/>
                  </a:moveTo>
                  <a:lnTo>
                    <a:pt x="14324" y="0"/>
                  </a:lnTo>
                  <a:lnTo>
                    <a:pt x="14413" y="82800"/>
                  </a:lnTo>
                  <a:lnTo>
                    <a:pt x="16353" y="88286"/>
                  </a:lnTo>
                  <a:lnTo>
                    <a:pt x="24483" y="96415"/>
                  </a:lnTo>
                  <a:lnTo>
                    <a:pt x="30275" y="98449"/>
                  </a:lnTo>
                  <a:lnTo>
                    <a:pt x="40942" y="98449"/>
                  </a:lnTo>
                  <a:lnTo>
                    <a:pt x="44016" y="97991"/>
                  </a:lnTo>
                  <a:lnTo>
                    <a:pt x="50010" y="96163"/>
                  </a:lnTo>
                  <a:lnTo>
                    <a:pt x="52577" y="94742"/>
                  </a:lnTo>
                  <a:lnTo>
                    <a:pt x="54709" y="92807"/>
                  </a:lnTo>
                  <a:lnTo>
                    <a:pt x="52916" y="89150"/>
                  </a:lnTo>
                  <a:lnTo>
                    <a:pt x="34541" y="89150"/>
                  </a:lnTo>
                  <a:lnTo>
                    <a:pt x="31113" y="87884"/>
                  </a:lnTo>
                  <a:lnTo>
                    <a:pt x="26337" y="82800"/>
                  </a:lnTo>
                  <a:lnTo>
                    <a:pt x="25145" y="79197"/>
                  </a:lnTo>
                  <a:lnTo>
                    <a:pt x="25145" y="0"/>
                  </a:lnTo>
                  <a:close/>
                </a:path>
                <a:path w="55245" h="99060">
                  <a:moveTo>
                    <a:pt x="50900" y="85035"/>
                  </a:moveTo>
                  <a:lnTo>
                    <a:pt x="47749" y="87778"/>
                  </a:lnTo>
                  <a:lnTo>
                    <a:pt x="43785" y="89150"/>
                  </a:lnTo>
                  <a:lnTo>
                    <a:pt x="52916" y="89150"/>
                  </a:lnTo>
                  <a:lnTo>
                    <a:pt x="50900" y="85035"/>
                  </a:lnTo>
                  <a:close/>
                </a:path>
                <a:path w="55245" h="99060">
                  <a:moveTo>
                    <a:pt x="14324" y="17675"/>
                  </a:moveTo>
                  <a:lnTo>
                    <a:pt x="0" y="17675"/>
                  </a:lnTo>
                  <a:lnTo>
                    <a:pt x="0" y="26668"/>
                  </a:lnTo>
                  <a:lnTo>
                    <a:pt x="14324" y="26668"/>
                  </a:lnTo>
                  <a:lnTo>
                    <a:pt x="14324" y="17675"/>
                  </a:lnTo>
                  <a:close/>
                </a:path>
                <a:path w="55245" h="99060">
                  <a:moveTo>
                    <a:pt x="49528" y="17675"/>
                  </a:moveTo>
                  <a:lnTo>
                    <a:pt x="25145" y="17675"/>
                  </a:lnTo>
                  <a:lnTo>
                    <a:pt x="25145" y="26668"/>
                  </a:lnTo>
                  <a:lnTo>
                    <a:pt x="49528" y="26668"/>
                  </a:lnTo>
                  <a:lnTo>
                    <a:pt x="49528" y="17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33908" y="5414338"/>
              <a:ext cx="73760" cy="113079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30276" y="5429732"/>
              <a:ext cx="138780" cy="98449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6533712" y="5446648"/>
            <a:ext cx="246379" cy="81915"/>
            <a:chOff x="6533712" y="5446648"/>
            <a:chExt cx="246379" cy="81915"/>
          </a:xfrm>
        </p:grpSpPr>
        <p:pic>
          <p:nvPicPr>
            <p:cNvPr id="59" name="object 5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533712" y="5446648"/>
              <a:ext cx="81432" cy="81532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636531" y="5447408"/>
              <a:ext cx="73000" cy="80773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6739707" y="5446648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40" h="81279">
                  <a:moveTo>
                    <a:pt x="10364" y="759"/>
                  </a:moveTo>
                  <a:lnTo>
                    <a:pt x="0" y="759"/>
                  </a:lnTo>
                  <a:lnTo>
                    <a:pt x="0" y="80769"/>
                  </a:lnTo>
                  <a:lnTo>
                    <a:pt x="10821" y="80769"/>
                  </a:lnTo>
                  <a:lnTo>
                    <a:pt x="10821" y="30477"/>
                  </a:lnTo>
                  <a:lnTo>
                    <a:pt x="13209" y="23187"/>
                  </a:lnTo>
                  <a:lnTo>
                    <a:pt x="13799" y="22553"/>
                  </a:lnTo>
                  <a:lnTo>
                    <a:pt x="10364" y="22553"/>
                  </a:lnTo>
                  <a:lnTo>
                    <a:pt x="9295" y="18741"/>
                  </a:lnTo>
                  <a:lnTo>
                    <a:pt x="10364" y="15827"/>
                  </a:lnTo>
                  <a:lnTo>
                    <a:pt x="10364" y="759"/>
                  </a:lnTo>
                  <a:close/>
                </a:path>
                <a:path w="40640" h="81279">
                  <a:moveTo>
                    <a:pt x="10364" y="15827"/>
                  </a:moveTo>
                  <a:lnTo>
                    <a:pt x="9295" y="18741"/>
                  </a:lnTo>
                  <a:lnTo>
                    <a:pt x="10364" y="22553"/>
                  </a:lnTo>
                  <a:lnTo>
                    <a:pt x="10364" y="15827"/>
                  </a:lnTo>
                  <a:close/>
                </a:path>
                <a:path w="40640" h="81279">
                  <a:moveTo>
                    <a:pt x="40233" y="0"/>
                  </a:moveTo>
                  <a:lnTo>
                    <a:pt x="32411" y="0"/>
                  </a:lnTo>
                  <a:lnTo>
                    <a:pt x="25855" y="1598"/>
                  </a:lnTo>
                  <a:lnTo>
                    <a:pt x="15289" y="7999"/>
                  </a:lnTo>
                  <a:lnTo>
                    <a:pt x="11531" y="12646"/>
                  </a:lnTo>
                  <a:lnTo>
                    <a:pt x="10364" y="15827"/>
                  </a:lnTo>
                  <a:lnTo>
                    <a:pt x="10364" y="22553"/>
                  </a:lnTo>
                  <a:lnTo>
                    <a:pt x="13799" y="22553"/>
                  </a:lnTo>
                  <a:lnTo>
                    <a:pt x="22759" y="12927"/>
                  </a:lnTo>
                  <a:lnTo>
                    <a:pt x="29362" y="10360"/>
                  </a:lnTo>
                  <a:lnTo>
                    <a:pt x="40233" y="10360"/>
                  </a:lnTo>
                  <a:lnTo>
                    <a:pt x="40233" y="0"/>
                  </a:lnTo>
                  <a:close/>
                </a:path>
                <a:path w="40640" h="81279">
                  <a:moveTo>
                    <a:pt x="40233" y="10360"/>
                  </a:moveTo>
                  <a:lnTo>
                    <a:pt x="38200" y="10360"/>
                  </a:lnTo>
                  <a:lnTo>
                    <a:pt x="38606" y="10386"/>
                  </a:lnTo>
                  <a:lnTo>
                    <a:pt x="39420" y="10487"/>
                  </a:lnTo>
                  <a:lnTo>
                    <a:pt x="40233" y="10511"/>
                  </a:lnTo>
                  <a:lnTo>
                    <a:pt x="40233" y="10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2" name="object 62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73082" y="5623732"/>
            <a:ext cx="4951507" cy="144169"/>
          </a:xfrm>
          <a:prstGeom prst="rect">
            <a:avLst/>
          </a:prstGeom>
        </p:spPr>
      </p:pic>
      <p:grpSp>
        <p:nvGrpSpPr>
          <p:cNvPr id="63" name="object 63" descr=""/>
          <p:cNvGrpSpPr/>
          <p:nvPr/>
        </p:nvGrpSpPr>
        <p:grpSpPr>
          <a:xfrm>
            <a:off x="5792400" y="5624495"/>
            <a:ext cx="638810" cy="143510"/>
            <a:chOff x="5792400" y="5624495"/>
            <a:chExt cx="638810" cy="143510"/>
          </a:xfrm>
        </p:grpSpPr>
        <p:sp>
          <p:nvSpPr>
            <p:cNvPr id="64" name="object 64" descr=""/>
            <p:cNvSpPr/>
            <p:nvPr/>
          </p:nvSpPr>
          <p:spPr>
            <a:xfrm>
              <a:off x="5792400" y="5624495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4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4">
                  <a:moveTo>
                    <a:pt x="10158" y="0"/>
                  </a:moveTo>
                  <a:lnTo>
                    <a:pt x="5688" y="0"/>
                  </a:lnTo>
                  <a:lnTo>
                    <a:pt x="3808" y="737"/>
                  </a:lnTo>
                  <a:lnTo>
                    <a:pt x="759" y="3683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8" y="15393"/>
                  </a:lnTo>
                  <a:lnTo>
                    <a:pt x="10260" y="15393"/>
                  </a:lnTo>
                  <a:lnTo>
                    <a:pt x="12164" y="14630"/>
                  </a:lnTo>
                  <a:lnTo>
                    <a:pt x="15112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7"/>
                  </a:lnTo>
                  <a:lnTo>
                    <a:pt x="12038" y="709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35834" y="5656805"/>
              <a:ext cx="73760" cy="80769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930776" y="5624495"/>
              <a:ext cx="81230" cy="113842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41419" y="5657564"/>
              <a:ext cx="73000" cy="80773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133471" y="5639889"/>
              <a:ext cx="127709" cy="98449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280841" y="5656805"/>
              <a:ext cx="149961" cy="111095"/>
            </a:xfrm>
            <a:prstGeom prst="rect">
              <a:avLst/>
            </a:prstGeom>
          </p:spPr>
        </p:pic>
      </p:grpSp>
      <p:grpSp>
        <p:nvGrpSpPr>
          <p:cNvPr id="70" name="object 70" descr=""/>
          <p:cNvGrpSpPr/>
          <p:nvPr/>
        </p:nvGrpSpPr>
        <p:grpSpPr>
          <a:xfrm>
            <a:off x="6480474" y="5624495"/>
            <a:ext cx="300990" cy="114300"/>
            <a:chOff x="6480474" y="5624495"/>
            <a:chExt cx="300990" cy="114300"/>
          </a:xfrm>
        </p:grpSpPr>
        <p:pic>
          <p:nvPicPr>
            <p:cNvPr id="71" name="object 71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480474" y="5624495"/>
              <a:ext cx="175715" cy="113234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683014" y="5624495"/>
              <a:ext cx="97991" cy="113842"/>
            </a:xfrm>
            <a:prstGeom prst="rect">
              <a:avLst/>
            </a:prstGeom>
          </p:spPr>
        </p:pic>
      </p:grpSp>
      <p:pic>
        <p:nvPicPr>
          <p:cNvPr id="73" name="object 73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76127" y="5833890"/>
            <a:ext cx="891532" cy="114604"/>
          </a:xfrm>
          <a:prstGeom prst="rect">
            <a:avLst/>
          </a:prstGeom>
        </p:spPr>
      </p:pic>
      <p:grpSp>
        <p:nvGrpSpPr>
          <p:cNvPr id="74" name="object 74" descr=""/>
          <p:cNvGrpSpPr/>
          <p:nvPr/>
        </p:nvGrpSpPr>
        <p:grpSpPr>
          <a:xfrm>
            <a:off x="1740611" y="5833890"/>
            <a:ext cx="614680" cy="144780"/>
            <a:chOff x="1740611" y="5833890"/>
            <a:chExt cx="614680" cy="144780"/>
          </a:xfrm>
        </p:grpSpPr>
        <p:pic>
          <p:nvPicPr>
            <p:cNvPr id="75" name="object 75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740611" y="5834652"/>
              <a:ext cx="98906" cy="113842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859026" y="5866962"/>
              <a:ext cx="82296" cy="111097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71497" y="5866962"/>
              <a:ext cx="73760" cy="80770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072081" y="5833890"/>
              <a:ext cx="108507" cy="113842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200248" y="5866962"/>
              <a:ext cx="154684" cy="81532"/>
            </a:xfrm>
            <a:prstGeom prst="rect">
              <a:avLst/>
            </a:prstGeom>
          </p:spPr>
        </p:pic>
      </p:grpSp>
      <p:grpSp>
        <p:nvGrpSpPr>
          <p:cNvPr id="80" name="object 80" descr=""/>
          <p:cNvGrpSpPr/>
          <p:nvPr/>
        </p:nvGrpSpPr>
        <p:grpSpPr>
          <a:xfrm>
            <a:off x="2421533" y="5866962"/>
            <a:ext cx="246379" cy="81915"/>
            <a:chOff x="2421533" y="5866962"/>
            <a:chExt cx="246379" cy="81915"/>
          </a:xfrm>
        </p:grpSpPr>
        <p:pic>
          <p:nvPicPr>
            <p:cNvPr id="81" name="object 81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421533" y="5866962"/>
              <a:ext cx="81431" cy="81532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24352" y="5867723"/>
              <a:ext cx="73000" cy="80772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2627528" y="5866962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79">
                  <a:moveTo>
                    <a:pt x="10364" y="760"/>
                  </a:moveTo>
                  <a:lnTo>
                    <a:pt x="0" y="760"/>
                  </a:lnTo>
                  <a:lnTo>
                    <a:pt x="0" y="80770"/>
                  </a:lnTo>
                  <a:lnTo>
                    <a:pt x="10821" y="80770"/>
                  </a:lnTo>
                  <a:lnTo>
                    <a:pt x="10821" y="30478"/>
                  </a:lnTo>
                  <a:lnTo>
                    <a:pt x="13207" y="23187"/>
                  </a:lnTo>
                  <a:lnTo>
                    <a:pt x="13798" y="22553"/>
                  </a:lnTo>
                  <a:lnTo>
                    <a:pt x="10364" y="22553"/>
                  </a:lnTo>
                  <a:lnTo>
                    <a:pt x="9295" y="18742"/>
                  </a:lnTo>
                  <a:lnTo>
                    <a:pt x="10364" y="15826"/>
                  </a:lnTo>
                  <a:lnTo>
                    <a:pt x="10364" y="760"/>
                  </a:lnTo>
                  <a:close/>
                </a:path>
                <a:path w="40639" h="81279">
                  <a:moveTo>
                    <a:pt x="10364" y="15826"/>
                  </a:moveTo>
                  <a:lnTo>
                    <a:pt x="9295" y="18742"/>
                  </a:lnTo>
                  <a:lnTo>
                    <a:pt x="10364" y="22553"/>
                  </a:lnTo>
                  <a:lnTo>
                    <a:pt x="10364" y="15826"/>
                  </a:lnTo>
                  <a:close/>
                </a:path>
                <a:path w="40639" h="81279">
                  <a:moveTo>
                    <a:pt x="40233" y="0"/>
                  </a:moveTo>
                  <a:lnTo>
                    <a:pt x="32410" y="0"/>
                  </a:lnTo>
                  <a:lnTo>
                    <a:pt x="25854" y="1598"/>
                  </a:lnTo>
                  <a:lnTo>
                    <a:pt x="15289" y="7999"/>
                  </a:lnTo>
                  <a:lnTo>
                    <a:pt x="11530" y="12647"/>
                  </a:lnTo>
                  <a:lnTo>
                    <a:pt x="10364" y="15826"/>
                  </a:lnTo>
                  <a:lnTo>
                    <a:pt x="10364" y="22553"/>
                  </a:lnTo>
                  <a:lnTo>
                    <a:pt x="13798" y="22553"/>
                  </a:lnTo>
                  <a:lnTo>
                    <a:pt x="22759" y="12928"/>
                  </a:lnTo>
                  <a:lnTo>
                    <a:pt x="29361" y="10361"/>
                  </a:lnTo>
                  <a:lnTo>
                    <a:pt x="40233" y="10361"/>
                  </a:lnTo>
                  <a:lnTo>
                    <a:pt x="40233" y="0"/>
                  </a:lnTo>
                  <a:close/>
                </a:path>
                <a:path w="40639" h="81279">
                  <a:moveTo>
                    <a:pt x="40233" y="10361"/>
                  </a:moveTo>
                  <a:lnTo>
                    <a:pt x="38199" y="10361"/>
                  </a:lnTo>
                  <a:lnTo>
                    <a:pt x="38606" y="10386"/>
                  </a:lnTo>
                  <a:lnTo>
                    <a:pt x="39419" y="10487"/>
                  </a:lnTo>
                  <a:lnTo>
                    <a:pt x="40233" y="10513"/>
                  </a:lnTo>
                  <a:lnTo>
                    <a:pt x="40233" y="103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" name="object 84" descr=""/>
          <p:cNvGrpSpPr/>
          <p:nvPr/>
        </p:nvGrpSpPr>
        <p:grpSpPr>
          <a:xfrm>
            <a:off x="2735376" y="5834652"/>
            <a:ext cx="377190" cy="142875"/>
            <a:chOff x="2735376" y="5834652"/>
            <a:chExt cx="377190" cy="142875"/>
          </a:xfrm>
        </p:grpSpPr>
        <p:pic>
          <p:nvPicPr>
            <p:cNvPr id="85" name="object 85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735376" y="5834652"/>
              <a:ext cx="81230" cy="113842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838704" y="5866962"/>
              <a:ext cx="170078" cy="81532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030879" y="5866962"/>
              <a:ext cx="81226" cy="110336"/>
            </a:xfrm>
            <a:prstGeom prst="rect">
              <a:avLst/>
            </a:prstGeom>
          </p:spPr>
        </p:pic>
      </p:grpSp>
      <p:pic>
        <p:nvPicPr>
          <p:cNvPr id="88" name="object 88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188257" y="5834652"/>
            <a:ext cx="1113123" cy="143407"/>
          </a:xfrm>
          <a:prstGeom prst="rect">
            <a:avLst/>
          </a:prstGeom>
        </p:spPr>
      </p:pic>
      <p:grpSp>
        <p:nvGrpSpPr>
          <p:cNvPr id="89" name="object 89" descr=""/>
          <p:cNvGrpSpPr/>
          <p:nvPr/>
        </p:nvGrpSpPr>
        <p:grpSpPr>
          <a:xfrm>
            <a:off x="4379716" y="5834652"/>
            <a:ext cx="273050" cy="114300"/>
            <a:chOff x="4379716" y="5834652"/>
            <a:chExt cx="273050" cy="114300"/>
          </a:xfrm>
        </p:grpSpPr>
        <p:pic>
          <p:nvPicPr>
            <p:cNvPr id="90" name="object 90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379716" y="5866962"/>
              <a:ext cx="67154" cy="81532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76282" y="5866962"/>
              <a:ext cx="73760" cy="80770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571226" y="5834652"/>
              <a:ext cx="81229" cy="113842"/>
            </a:xfrm>
            <a:prstGeom prst="rect">
              <a:avLst/>
            </a:prstGeom>
          </p:spPr>
        </p:pic>
      </p:grpSp>
      <p:pic>
        <p:nvPicPr>
          <p:cNvPr id="93" name="object 93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730792" y="5834652"/>
            <a:ext cx="803541" cy="113842"/>
          </a:xfrm>
          <a:prstGeom prst="rect">
            <a:avLst/>
          </a:prstGeom>
        </p:spPr>
      </p:pic>
      <p:pic>
        <p:nvPicPr>
          <p:cNvPr id="94" name="object 94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598749" y="5850046"/>
            <a:ext cx="144877" cy="98449"/>
          </a:xfrm>
          <a:prstGeom prst="rect">
            <a:avLst/>
          </a:prstGeom>
        </p:spPr>
      </p:pic>
      <p:grpSp>
        <p:nvGrpSpPr>
          <p:cNvPr id="95" name="object 95" descr=""/>
          <p:cNvGrpSpPr/>
          <p:nvPr/>
        </p:nvGrpSpPr>
        <p:grpSpPr>
          <a:xfrm>
            <a:off x="5818154" y="5834652"/>
            <a:ext cx="952500" cy="114300"/>
            <a:chOff x="5818154" y="5834652"/>
            <a:chExt cx="952500" cy="114300"/>
          </a:xfrm>
        </p:grpSpPr>
        <p:pic>
          <p:nvPicPr>
            <p:cNvPr id="96" name="object 96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818154" y="5834652"/>
              <a:ext cx="912257" cy="113842"/>
            </a:xfrm>
            <a:prstGeom prst="rect">
              <a:avLst/>
            </a:prstGeom>
          </p:spPr>
        </p:pic>
        <p:sp>
          <p:nvSpPr>
            <p:cNvPr id="97" name="object 97" descr=""/>
            <p:cNvSpPr/>
            <p:nvPr/>
          </p:nvSpPr>
          <p:spPr>
            <a:xfrm>
              <a:off x="6759824" y="5834652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4">
                  <a:moveTo>
                    <a:pt x="10821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0821" y="113080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8" name="object 98" descr=""/>
          <p:cNvGrpSpPr/>
          <p:nvPr/>
        </p:nvGrpSpPr>
        <p:grpSpPr>
          <a:xfrm>
            <a:off x="784205" y="6044810"/>
            <a:ext cx="1167765" cy="143510"/>
            <a:chOff x="784205" y="6044810"/>
            <a:chExt cx="1167765" cy="143510"/>
          </a:xfrm>
        </p:grpSpPr>
        <p:pic>
          <p:nvPicPr>
            <p:cNvPr id="99" name="object 99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84205" y="6077120"/>
              <a:ext cx="225395" cy="111095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39013" y="6077880"/>
              <a:ext cx="73000" cy="80773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142189" y="6044810"/>
              <a:ext cx="809395" cy="113842"/>
            </a:xfrm>
            <a:prstGeom prst="rect">
              <a:avLst/>
            </a:prstGeom>
          </p:spPr>
        </p:pic>
      </p:grpSp>
      <p:pic>
        <p:nvPicPr>
          <p:cNvPr id="102" name="object 102" descr="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018339" y="6044810"/>
            <a:ext cx="3033072" cy="143405"/>
          </a:xfrm>
          <a:prstGeom prst="rect">
            <a:avLst/>
          </a:prstGeom>
        </p:spPr>
      </p:pic>
      <p:grpSp>
        <p:nvGrpSpPr>
          <p:cNvPr id="103" name="object 103" descr=""/>
          <p:cNvGrpSpPr/>
          <p:nvPr/>
        </p:nvGrpSpPr>
        <p:grpSpPr>
          <a:xfrm>
            <a:off x="5116489" y="6044810"/>
            <a:ext cx="1654175" cy="142875"/>
            <a:chOff x="5116489" y="6044810"/>
            <a:chExt cx="1654175" cy="142875"/>
          </a:xfrm>
        </p:grpSpPr>
        <p:pic>
          <p:nvPicPr>
            <p:cNvPr id="104" name="object 104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116489" y="6077880"/>
              <a:ext cx="73000" cy="80773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19665" y="6077120"/>
              <a:ext cx="73760" cy="80769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322686" y="6077120"/>
              <a:ext cx="163371" cy="110336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515470" y="6077120"/>
              <a:ext cx="114451" cy="81532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659333" y="6044810"/>
              <a:ext cx="1111305" cy="113842"/>
            </a:xfrm>
            <a:prstGeom prst="rect">
              <a:avLst/>
            </a:prstGeom>
          </p:spPr>
        </p:pic>
      </p:grpSp>
      <p:grpSp>
        <p:nvGrpSpPr>
          <p:cNvPr id="109" name="object 109" descr=""/>
          <p:cNvGrpSpPr/>
          <p:nvPr/>
        </p:nvGrpSpPr>
        <p:grpSpPr>
          <a:xfrm>
            <a:off x="784205" y="6254968"/>
            <a:ext cx="696595" cy="143510"/>
            <a:chOff x="784205" y="6254968"/>
            <a:chExt cx="696595" cy="143510"/>
          </a:xfrm>
        </p:grpSpPr>
        <p:pic>
          <p:nvPicPr>
            <p:cNvPr id="110" name="object 110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84205" y="6287278"/>
              <a:ext cx="129081" cy="81532"/>
            </a:xfrm>
            <a:prstGeom prst="rect">
              <a:avLst/>
            </a:prstGeom>
          </p:spPr>
        </p:pic>
        <p:sp>
          <p:nvSpPr>
            <p:cNvPr id="111" name="object 111" descr=""/>
            <p:cNvSpPr/>
            <p:nvPr/>
          </p:nvSpPr>
          <p:spPr>
            <a:xfrm>
              <a:off x="935380" y="6254975"/>
              <a:ext cx="54610" cy="113664"/>
            </a:xfrm>
            <a:custGeom>
              <a:avLst/>
              <a:gdLst/>
              <a:ahLst/>
              <a:cxnLst/>
              <a:rect l="l" t="t" r="r" b="b"/>
              <a:pathLst>
                <a:path w="54609" h="113664">
                  <a:moveTo>
                    <a:pt x="10820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0820" y="113080"/>
                  </a:lnTo>
                  <a:lnTo>
                    <a:pt x="10820" y="0"/>
                  </a:lnTo>
                  <a:close/>
                </a:path>
                <a:path w="54609" h="113664">
                  <a:moveTo>
                    <a:pt x="51816" y="33070"/>
                  </a:moveTo>
                  <a:lnTo>
                    <a:pt x="40995" y="33070"/>
                  </a:lnTo>
                  <a:lnTo>
                    <a:pt x="41148" y="113080"/>
                  </a:lnTo>
                  <a:lnTo>
                    <a:pt x="51816" y="113080"/>
                  </a:lnTo>
                  <a:lnTo>
                    <a:pt x="51816" y="33070"/>
                  </a:lnTo>
                  <a:close/>
                </a:path>
                <a:path w="54609" h="113664">
                  <a:moveTo>
                    <a:pt x="54406" y="5334"/>
                  </a:moveTo>
                  <a:lnTo>
                    <a:pt x="53644" y="3556"/>
                  </a:lnTo>
                  <a:lnTo>
                    <a:pt x="50596" y="711"/>
                  </a:lnTo>
                  <a:lnTo>
                    <a:pt x="48717" y="0"/>
                  </a:lnTo>
                  <a:lnTo>
                    <a:pt x="44246" y="0"/>
                  </a:lnTo>
                  <a:lnTo>
                    <a:pt x="42367" y="736"/>
                  </a:lnTo>
                  <a:lnTo>
                    <a:pt x="39319" y="3683"/>
                  </a:lnTo>
                  <a:lnTo>
                    <a:pt x="38620" y="5334"/>
                  </a:lnTo>
                  <a:lnTo>
                    <a:pt x="38557" y="9753"/>
                  </a:lnTo>
                  <a:lnTo>
                    <a:pt x="39319" y="11582"/>
                  </a:lnTo>
                  <a:lnTo>
                    <a:pt x="42367" y="14630"/>
                  </a:lnTo>
                  <a:lnTo>
                    <a:pt x="44246" y="15392"/>
                  </a:lnTo>
                  <a:lnTo>
                    <a:pt x="48818" y="15392"/>
                  </a:lnTo>
                  <a:lnTo>
                    <a:pt x="50723" y="14630"/>
                  </a:lnTo>
                  <a:lnTo>
                    <a:pt x="53670" y="11582"/>
                  </a:lnTo>
                  <a:lnTo>
                    <a:pt x="54381" y="9753"/>
                  </a:lnTo>
                  <a:lnTo>
                    <a:pt x="54406" y="5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10724" y="6287278"/>
              <a:ext cx="67154" cy="81532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107291" y="6254968"/>
              <a:ext cx="81226" cy="113842"/>
            </a:xfrm>
            <a:prstGeom prst="rect">
              <a:avLst/>
            </a:prstGeom>
          </p:spPr>
        </p:pic>
        <p:sp>
          <p:nvSpPr>
            <p:cNvPr id="114" name="object 114" descr=""/>
            <p:cNvSpPr/>
            <p:nvPr/>
          </p:nvSpPr>
          <p:spPr>
            <a:xfrm>
              <a:off x="1208176" y="6254975"/>
              <a:ext cx="54610" cy="113664"/>
            </a:xfrm>
            <a:custGeom>
              <a:avLst/>
              <a:gdLst/>
              <a:ahLst/>
              <a:cxnLst/>
              <a:rect l="l" t="t" r="r" b="b"/>
              <a:pathLst>
                <a:path w="54609" h="113664">
                  <a:moveTo>
                    <a:pt x="13258" y="33070"/>
                  </a:moveTo>
                  <a:lnTo>
                    <a:pt x="2438" y="33070"/>
                  </a:lnTo>
                  <a:lnTo>
                    <a:pt x="2590" y="113080"/>
                  </a:lnTo>
                  <a:lnTo>
                    <a:pt x="13258" y="113080"/>
                  </a:lnTo>
                  <a:lnTo>
                    <a:pt x="13258" y="33070"/>
                  </a:lnTo>
                  <a:close/>
                </a:path>
                <a:path w="54609" h="113664">
                  <a:moveTo>
                    <a:pt x="15849" y="5334"/>
                  </a:moveTo>
                  <a:lnTo>
                    <a:pt x="15087" y="3556"/>
                  </a:lnTo>
                  <a:lnTo>
                    <a:pt x="12039" y="711"/>
                  </a:lnTo>
                  <a:lnTo>
                    <a:pt x="10160" y="0"/>
                  </a:lnTo>
                  <a:lnTo>
                    <a:pt x="5689" y="0"/>
                  </a:lnTo>
                  <a:lnTo>
                    <a:pt x="3810" y="736"/>
                  </a:lnTo>
                  <a:lnTo>
                    <a:pt x="762" y="3683"/>
                  </a:lnTo>
                  <a:lnTo>
                    <a:pt x="63" y="5334"/>
                  </a:lnTo>
                  <a:lnTo>
                    <a:pt x="0" y="9753"/>
                  </a:lnTo>
                  <a:lnTo>
                    <a:pt x="762" y="11582"/>
                  </a:lnTo>
                  <a:lnTo>
                    <a:pt x="3810" y="14630"/>
                  </a:lnTo>
                  <a:lnTo>
                    <a:pt x="5689" y="15392"/>
                  </a:lnTo>
                  <a:lnTo>
                    <a:pt x="10261" y="15392"/>
                  </a:lnTo>
                  <a:lnTo>
                    <a:pt x="12166" y="14630"/>
                  </a:lnTo>
                  <a:lnTo>
                    <a:pt x="15113" y="11582"/>
                  </a:lnTo>
                  <a:lnTo>
                    <a:pt x="15824" y="9753"/>
                  </a:lnTo>
                  <a:lnTo>
                    <a:pt x="15849" y="5334"/>
                  </a:lnTo>
                  <a:close/>
                </a:path>
                <a:path w="54609" h="113664">
                  <a:moveTo>
                    <a:pt x="54254" y="0"/>
                  </a:moveTo>
                  <a:lnTo>
                    <a:pt x="43434" y="0"/>
                  </a:lnTo>
                  <a:lnTo>
                    <a:pt x="43434" y="113080"/>
                  </a:lnTo>
                  <a:lnTo>
                    <a:pt x="54254" y="113080"/>
                  </a:lnTo>
                  <a:lnTo>
                    <a:pt x="542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5" name="object 115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290175" y="6254968"/>
              <a:ext cx="190346" cy="143405"/>
            </a:xfrm>
            <a:prstGeom prst="rect">
              <a:avLst/>
            </a:prstGeom>
          </p:spPr>
        </p:pic>
      </p:grpSp>
      <p:pic>
        <p:nvPicPr>
          <p:cNvPr id="116" name="object 116" descr="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769118" y="5070161"/>
            <a:ext cx="1226110" cy="139039"/>
          </a:xfrm>
          <a:prstGeom prst="rect">
            <a:avLst/>
          </a:prstGeom>
        </p:spPr>
      </p:pic>
      <p:grpSp>
        <p:nvGrpSpPr>
          <p:cNvPr id="117" name="object 117" descr=""/>
          <p:cNvGrpSpPr/>
          <p:nvPr/>
        </p:nvGrpSpPr>
        <p:grpSpPr>
          <a:xfrm>
            <a:off x="2075799" y="5070161"/>
            <a:ext cx="835025" cy="172085"/>
            <a:chOff x="2075799" y="5070161"/>
            <a:chExt cx="835025" cy="172085"/>
          </a:xfrm>
        </p:grpSpPr>
        <p:pic>
          <p:nvPicPr>
            <p:cNvPr id="118" name="object 118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075799" y="5082410"/>
              <a:ext cx="428264" cy="159503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525429" y="5070161"/>
              <a:ext cx="384904" cy="138506"/>
            </a:xfrm>
            <a:prstGeom prst="rect">
              <a:avLst/>
            </a:prstGeom>
          </p:spPr>
        </p:pic>
      </p:grpSp>
      <p:grpSp>
        <p:nvGrpSpPr>
          <p:cNvPr id="120" name="object 120" descr=""/>
          <p:cNvGrpSpPr/>
          <p:nvPr/>
        </p:nvGrpSpPr>
        <p:grpSpPr>
          <a:xfrm>
            <a:off x="774755" y="7076578"/>
            <a:ext cx="353060" cy="114300"/>
            <a:chOff x="774755" y="7076578"/>
            <a:chExt cx="353060" cy="114300"/>
          </a:xfrm>
        </p:grpSpPr>
        <p:pic>
          <p:nvPicPr>
            <p:cNvPr id="121" name="object 121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74755" y="7076578"/>
              <a:ext cx="259232" cy="113842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053647" y="7076578"/>
              <a:ext cx="73760" cy="113079"/>
            </a:xfrm>
            <a:prstGeom prst="rect">
              <a:avLst/>
            </a:prstGeom>
          </p:spPr>
        </p:pic>
      </p:grpSp>
      <p:grpSp>
        <p:nvGrpSpPr>
          <p:cNvPr id="123" name="object 123" descr=""/>
          <p:cNvGrpSpPr/>
          <p:nvPr/>
        </p:nvGrpSpPr>
        <p:grpSpPr>
          <a:xfrm>
            <a:off x="1210132" y="7108887"/>
            <a:ext cx="314325" cy="81915"/>
            <a:chOff x="1210132" y="7108887"/>
            <a:chExt cx="314325" cy="81915"/>
          </a:xfrm>
        </p:grpSpPr>
        <p:pic>
          <p:nvPicPr>
            <p:cNvPr id="124" name="object 124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210132" y="7108887"/>
              <a:ext cx="251561" cy="81532"/>
            </a:xfrm>
            <a:prstGeom prst="rect">
              <a:avLst/>
            </a:prstGeom>
          </p:spPr>
        </p:pic>
        <p:sp>
          <p:nvSpPr>
            <p:cNvPr id="125" name="object 125" descr=""/>
            <p:cNvSpPr/>
            <p:nvPr/>
          </p:nvSpPr>
          <p:spPr>
            <a:xfrm>
              <a:off x="1483790" y="7108887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40" h="81279">
                  <a:moveTo>
                    <a:pt x="10364" y="759"/>
                  </a:moveTo>
                  <a:lnTo>
                    <a:pt x="0" y="759"/>
                  </a:lnTo>
                  <a:lnTo>
                    <a:pt x="0" y="80769"/>
                  </a:lnTo>
                  <a:lnTo>
                    <a:pt x="10821" y="80769"/>
                  </a:lnTo>
                  <a:lnTo>
                    <a:pt x="10821" y="30477"/>
                  </a:lnTo>
                  <a:lnTo>
                    <a:pt x="13208" y="23187"/>
                  </a:lnTo>
                  <a:lnTo>
                    <a:pt x="13797" y="22553"/>
                  </a:lnTo>
                  <a:lnTo>
                    <a:pt x="10364" y="22553"/>
                  </a:lnTo>
                  <a:lnTo>
                    <a:pt x="9295" y="18741"/>
                  </a:lnTo>
                  <a:lnTo>
                    <a:pt x="10364" y="15825"/>
                  </a:lnTo>
                  <a:lnTo>
                    <a:pt x="10364" y="759"/>
                  </a:lnTo>
                  <a:close/>
                </a:path>
                <a:path w="40640" h="81279">
                  <a:moveTo>
                    <a:pt x="10364" y="15825"/>
                  </a:moveTo>
                  <a:lnTo>
                    <a:pt x="9295" y="18741"/>
                  </a:lnTo>
                  <a:lnTo>
                    <a:pt x="10364" y="22553"/>
                  </a:lnTo>
                  <a:lnTo>
                    <a:pt x="10364" y="15825"/>
                  </a:lnTo>
                  <a:close/>
                </a:path>
                <a:path w="40640" h="81279">
                  <a:moveTo>
                    <a:pt x="40233" y="0"/>
                  </a:moveTo>
                  <a:lnTo>
                    <a:pt x="32410" y="0"/>
                  </a:lnTo>
                  <a:lnTo>
                    <a:pt x="25854" y="1597"/>
                  </a:lnTo>
                  <a:lnTo>
                    <a:pt x="15289" y="7998"/>
                  </a:lnTo>
                  <a:lnTo>
                    <a:pt x="11530" y="12646"/>
                  </a:lnTo>
                  <a:lnTo>
                    <a:pt x="10364" y="15825"/>
                  </a:lnTo>
                  <a:lnTo>
                    <a:pt x="10364" y="22553"/>
                  </a:lnTo>
                  <a:lnTo>
                    <a:pt x="13797" y="22553"/>
                  </a:lnTo>
                  <a:lnTo>
                    <a:pt x="22759" y="12927"/>
                  </a:lnTo>
                  <a:lnTo>
                    <a:pt x="29361" y="10360"/>
                  </a:lnTo>
                  <a:lnTo>
                    <a:pt x="40233" y="10360"/>
                  </a:lnTo>
                  <a:lnTo>
                    <a:pt x="40233" y="0"/>
                  </a:lnTo>
                  <a:close/>
                </a:path>
                <a:path w="40640" h="81279">
                  <a:moveTo>
                    <a:pt x="40233" y="10360"/>
                  </a:moveTo>
                  <a:lnTo>
                    <a:pt x="38199" y="10360"/>
                  </a:lnTo>
                  <a:lnTo>
                    <a:pt x="38606" y="10386"/>
                  </a:lnTo>
                  <a:lnTo>
                    <a:pt x="39419" y="10486"/>
                  </a:lnTo>
                  <a:lnTo>
                    <a:pt x="40233" y="10511"/>
                  </a:lnTo>
                  <a:lnTo>
                    <a:pt x="40233" y="10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6" name="object 126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1594050" y="7082064"/>
            <a:ext cx="176627" cy="108507"/>
          </a:xfrm>
          <a:prstGeom prst="rect">
            <a:avLst/>
          </a:prstGeom>
        </p:spPr>
      </p:pic>
      <p:grpSp>
        <p:nvGrpSpPr>
          <p:cNvPr id="127" name="object 127" descr=""/>
          <p:cNvGrpSpPr/>
          <p:nvPr/>
        </p:nvGrpSpPr>
        <p:grpSpPr>
          <a:xfrm>
            <a:off x="1836132" y="7108887"/>
            <a:ext cx="394335" cy="111125"/>
            <a:chOff x="1836132" y="7108887"/>
            <a:chExt cx="394335" cy="111125"/>
          </a:xfrm>
        </p:grpSpPr>
        <p:pic>
          <p:nvPicPr>
            <p:cNvPr id="128" name="object 128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836132" y="7108887"/>
              <a:ext cx="249472" cy="111095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115018" y="7108887"/>
              <a:ext cx="115365" cy="81532"/>
            </a:xfrm>
            <a:prstGeom prst="rect">
              <a:avLst/>
            </a:prstGeom>
          </p:spPr>
        </p:pic>
      </p:grpSp>
      <p:pic>
        <p:nvPicPr>
          <p:cNvPr id="130" name="object 130" descr="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2303661" y="7075814"/>
            <a:ext cx="1033595" cy="143409"/>
          </a:xfrm>
          <a:prstGeom prst="rect">
            <a:avLst/>
          </a:prstGeom>
        </p:spPr>
      </p:pic>
      <p:grpSp>
        <p:nvGrpSpPr>
          <p:cNvPr id="131" name="object 131" descr=""/>
          <p:cNvGrpSpPr/>
          <p:nvPr/>
        </p:nvGrpSpPr>
        <p:grpSpPr>
          <a:xfrm>
            <a:off x="3418408" y="7076578"/>
            <a:ext cx="117475" cy="113664"/>
            <a:chOff x="3418408" y="7076578"/>
            <a:chExt cx="117475" cy="113664"/>
          </a:xfrm>
        </p:grpSpPr>
        <p:sp>
          <p:nvSpPr>
            <p:cNvPr id="132" name="object 132" descr=""/>
            <p:cNvSpPr/>
            <p:nvPr/>
          </p:nvSpPr>
          <p:spPr>
            <a:xfrm>
              <a:off x="3418408" y="7076578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5">
                  <a:moveTo>
                    <a:pt x="13258" y="33069"/>
                  </a:moveTo>
                  <a:lnTo>
                    <a:pt x="2438" y="33069"/>
                  </a:lnTo>
                  <a:lnTo>
                    <a:pt x="2589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5">
                  <a:moveTo>
                    <a:pt x="10160" y="0"/>
                  </a:moveTo>
                  <a:lnTo>
                    <a:pt x="5688" y="0"/>
                  </a:lnTo>
                  <a:lnTo>
                    <a:pt x="3810" y="737"/>
                  </a:lnTo>
                  <a:lnTo>
                    <a:pt x="760" y="3683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60" y="11581"/>
                  </a:lnTo>
                  <a:lnTo>
                    <a:pt x="3810" y="14630"/>
                  </a:lnTo>
                  <a:lnTo>
                    <a:pt x="5688" y="15393"/>
                  </a:lnTo>
                  <a:lnTo>
                    <a:pt x="10260" y="15393"/>
                  </a:lnTo>
                  <a:lnTo>
                    <a:pt x="12165" y="14630"/>
                  </a:lnTo>
                  <a:lnTo>
                    <a:pt x="15112" y="11581"/>
                  </a:lnTo>
                  <a:lnTo>
                    <a:pt x="15828" y="9752"/>
                  </a:lnTo>
                  <a:lnTo>
                    <a:pt x="15848" y="5335"/>
                  </a:lnTo>
                  <a:lnTo>
                    <a:pt x="15087" y="3555"/>
                  </a:lnTo>
                  <a:lnTo>
                    <a:pt x="12039" y="708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61842" y="7108888"/>
              <a:ext cx="73761" cy="80769"/>
            </a:xfrm>
            <a:prstGeom prst="rect">
              <a:avLst/>
            </a:prstGeom>
          </p:spPr>
        </p:pic>
      </p:grpSp>
      <p:sp>
        <p:nvSpPr>
          <p:cNvPr id="134" name="object 134" descr=""/>
          <p:cNvSpPr/>
          <p:nvPr/>
        </p:nvSpPr>
        <p:spPr>
          <a:xfrm>
            <a:off x="3628641" y="7082978"/>
            <a:ext cx="11430" cy="106680"/>
          </a:xfrm>
          <a:custGeom>
            <a:avLst/>
            <a:gdLst/>
            <a:ahLst/>
            <a:cxnLst/>
            <a:rect l="l" t="t" r="r" b="b"/>
            <a:pathLst>
              <a:path w="11429" h="106679">
                <a:moveTo>
                  <a:pt x="11278" y="0"/>
                </a:moveTo>
                <a:lnTo>
                  <a:pt x="0" y="0"/>
                </a:lnTo>
                <a:lnTo>
                  <a:pt x="0" y="106678"/>
                </a:lnTo>
                <a:lnTo>
                  <a:pt x="11278" y="106678"/>
                </a:lnTo>
                <a:lnTo>
                  <a:pt x="112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 descr=""/>
          <p:cNvSpPr/>
          <p:nvPr/>
        </p:nvSpPr>
        <p:spPr>
          <a:xfrm>
            <a:off x="3657892" y="7082659"/>
            <a:ext cx="86360" cy="106680"/>
          </a:xfrm>
          <a:custGeom>
            <a:avLst/>
            <a:gdLst/>
            <a:ahLst/>
            <a:cxnLst/>
            <a:rect l="l" t="t" r="r" b="b"/>
            <a:pathLst>
              <a:path w="86360" h="106679">
                <a:moveTo>
                  <a:pt x="86258" y="0"/>
                </a:moveTo>
                <a:lnTo>
                  <a:pt x="0" y="0"/>
                </a:lnTo>
                <a:lnTo>
                  <a:pt x="0" y="10160"/>
                </a:lnTo>
                <a:lnTo>
                  <a:pt x="37566" y="10160"/>
                </a:lnTo>
                <a:lnTo>
                  <a:pt x="37566" y="106680"/>
                </a:lnTo>
                <a:lnTo>
                  <a:pt x="48691" y="106680"/>
                </a:lnTo>
                <a:lnTo>
                  <a:pt x="48691" y="10160"/>
                </a:lnTo>
                <a:lnTo>
                  <a:pt x="86258" y="10160"/>
                </a:lnTo>
                <a:lnTo>
                  <a:pt x="862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6" name="object 136" descr=""/>
          <p:cNvGrpSpPr/>
          <p:nvPr/>
        </p:nvGrpSpPr>
        <p:grpSpPr>
          <a:xfrm>
            <a:off x="3810225" y="7076578"/>
            <a:ext cx="680720" cy="114300"/>
            <a:chOff x="3810225" y="7076578"/>
            <a:chExt cx="680720" cy="114300"/>
          </a:xfrm>
        </p:grpSpPr>
        <p:pic>
          <p:nvPicPr>
            <p:cNvPr id="137" name="object 137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810225" y="7108888"/>
              <a:ext cx="158899" cy="81532"/>
            </a:xfrm>
            <a:prstGeom prst="rect">
              <a:avLst/>
            </a:prstGeom>
          </p:spPr>
        </p:pic>
        <p:sp>
          <p:nvSpPr>
            <p:cNvPr id="138" name="object 138" descr=""/>
            <p:cNvSpPr/>
            <p:nvPr/>
          </p:nvSpPr>
          <p:spPr>
            <a:xfrm>
              <a:off x="3991277" y="7076578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5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031510" y="7076578"/>
              <a:ext cx="178459" cy="113842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229527" y="7108888"/>
              <a:ext cx="81432" cy="81532"/>
            </a:xfrm>
            <a:prstGeom prst="rect">
              <a:avLst/>
            </a:prstGeom>
          </p:spPr>
        </p:pic>
        <p:pic>
          <p:nvPicPr>
            <p:cNvPr id="141" name="object 141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333111" y="7108888"/>
              <a:ext cx="157579" cy="81532"/>
            </a:xfrm>
            <a:prstGeom prst="rect">
              <a:avLst/>
            </a:prstGeom>
          </p:spPr>
        </p:pic>
      </p:grpSp>
      <p:grpSp>
        <p:nvGrpSpPr>
          <p:cNvPr id="142" name="object 142" descr=""/>
          <p:cNvGrpSpPr/>
          <p:nvPr/>
        </p:nvGrpSpPr>
        <p:grpSpPr>
          <a:xfrm>
            <a:off x="4559500" y="7075814"/>
            <a:ext cx="198755" cy="114935"/>
            <a:chOff x="4559500" y="7075814"/>
            <a:chExt cx="198755" cy="114935"/>
          </a:xfrm>
        </p:grpSpPr>
        <p:pic>
          <p:nvPicPr>
            <p:cNvPr id="143" name="object 143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559500" y="7075814"/>
              <a:ext cx="136192" cy="114606"/>
            </a:xfrm>
            <a:prstGeom prst="rect">
              <a:avLst/>
            </a:prstGeom>
          </p:spPr>
        </p:pic>
        <p:sp>
          <p:nvSpPr>
            <p:cNvPr id="144" name="object 144" descr=""/>
            <p:cNvSpPr/>
            <p:nvPr/>
          </p:nvSpPr>
          <p:spPr>
            <a:xfrm>
              <a:off x="4717843" y="7108887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79">
                  <a:moveTo>
                    <a:pt x="10364" y="759"/>
                  </a:moveTo>
                  <a:lnTo>
                    <a:pt x="0" y="759"/>
                  </a:lnTo>
                  <a:lnTo>
                    <a:pt x="0" y="80769"/>
                  </a:lnTo>
                  <a:lnTo>
                    <a:pt x="10821" y="80769"/>
                  </a:lnTo>
                  <a:lnTo>
                    <a:pt x="10821" y="30477"/>
                  </a:lnTo>
                  <a:lnTo>
                    <a:pt x="13208" y="23187"/>
                  </a:lnTo>
                  <a:lnTo>
                    <a:pt x="13797" y="22553"/>
                  </a:lnTo>
                  <a:lnTo>
                    <a:pt x="10364" y="22553"/>
                  </a:lnTo>
                  <a:lnTo>
                    <a:pt x="9295" y="18741"/>
                  </a:lnTo>
                  <a:lnTo>
                    <a:pt x="10364" y="15827"/>
                  </a:lnTo>
                  <a:lnTo>
                    <a:pt x="10364" y="759"/>
                  </a:lnTo>
                  <a:close/>
                </a:path>
                <a:path w="40639" h="81279">
                  <a:moveTo>
                    <a:pt x="10364" y="15827"/>
                  </a:moveTo>
                  <a:lnTo>
                    <a:pt x="9295" y="18741"/>
                  </a:lnTo>
                  <a:lnTo>
                    <a:pt x="10364" y="22553"/>
                  </a:lnTo>
                  <a:lnTo>
                    <a:pt x="10364" y="15827"/>
                  </a:lnTo>
                  <a:close/>
                </a:path>
                <a:path w="40639" h="81279">
                  <a:moveTo>
                    <a:pt x="40233" y="0"/>
                  </a:moveTo>
                  <a:lnTo>
                    <a:pt x="32410" y="0"/>
                  </a:lnTo>
                  <a:lnTo>
                    <a:pt x="25855" y="1597"/>
                  </a:lnTo>
                  <a:lnTo>
                    <a:pt x="15289" y="7998"/>
                  </a:lnTo>
                  <a:lnTo>
                    <a:pt x="11531" y="12646"/>
                  </a:lnTo>
                  <a:lnTo>
                    <a:pt x="10364" y="15827"/>
                  </a:lnTo>
                  <a:lnTo>
                    <a:pt x="10364" y="22553"/>
                  </a:lnTo>
                  <a:lnTo>
                    <a:pt x="13797" y="22553"/>
                  </a:lnTo>
                  <a:lnTo>
                    <a:pt x="22759" y="12927"/>
                  </a:lnTo>
                  <a:lnTo>
                    <a:pt x="29362" y="10360"/>
                  </a:lnTo>
                  <a:lnTo>
                    <a:pt x="40233" y="10360"/>
                  </a:lnTo>
                  <a:lnTo>
                    <a:pt x="40233" y="0"/>
                  </a:lnTo>
                  <a:close/>
                </a:path>
                <a:path w="40639" h="81279">
                  <a:moveTo>
                    <a:pt x="40233" y="10360"/>
                  </a:moveTo>
                  <a:lnTo>
                    <a:pt x="38200" y="10360"/>
                  </a:lnTo>
                  <a:lnTo>
                    <a:pt x="38606" y="10386"/>
                  </a:lnTo>
                  <a:lnTo>
                    <a:pt x="39420" y="10486"/>
                  </a:lnTo>
                  <a:lnTo>
                    <a:pt x="40233" y="10511"/>
                  </a:lnTo>
                  <a:lnTo>
                    <a:pt x="40233" y="10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5" name="object 145" descr=""/>
          <p:cNvGrpSpPr/>
          <p:nvPr/>
        </p:nvGrpSpPr>
        <p:grpSpPr>
          <a:xfrm>
            <a:off x="4827953" y="7076578"/>
            <a:ext cx="247650" cy="114300"/>
            <a:chOff x="4827953" y="7076578"/>
            <a:chExt cx="247650" cy="114300"/>
          </a:xfrm>
        </p:grpSpPr>
        <p:sp>
          <p:nvSpPr>
            <p:cNvPr id="146" name="object 146" descr=""/>
            <p:cNvSpPr/>
            <p:nvPr/>
          </p:nvSpPr>
          <p:spPr>
            <a:xfrm>
              <a:off x="4827953" y="7091971"/>
              <a:ext cx="55244" cy="99060"/>
            </a:xfrm>
            <a:custGeom>
              <a:avLst/>
              <a:gdLst/>
              <a:ahLst/>
              <a:cxnLst/>
              <a:rect l="l" t="t" r="r" b="b"/>
              <a:pathLst>
                <a:path w="55245" h="99059">
                  <a:moveTo>
                    <a:pt x="25146" y="0"/>
                  </a:moveTo>
                  <a:lnTo>
                    <a:pt x="14324" y="0"/>
                  </a:lnTo>
                  <a:lnTo>
                    <a:pt x="14413" y="82800"/>
                  </a:lnTo>
                  <a:lnTo>
                    <a:pt x="16353" y="88286"/>
                  </a:lnTo>
                  <a:lnTo>
                    <a:pt x="24483" y="96414"/>
                  </a:lnTo>
                  <a:lnTo>
                    <a:pt x="30275" y="98449"/>
                  </a:lnTo>
                  <a:lnTo>
                    <a:pt x="40942" y="98449"/>
                  </a:lnTo>
                  <a:lnTo>
                    <a:pt x="44016" y="97991"/>
                  </a:lnTo>
                  <a:lnTo>
                    <a:pt x="50011" y="96163"/>
                  </a:lnTo>
                  <a:lnTo>
                    <a:pt x="52577" y="94740"/>
                  </a:lnTo>
                  <a:lnTo>
                    <a:pt x="54709" y="92807"/>
                  </a:lnTo>
                  <a:lnTo>
                    <a:pt x="52916" y="89150"/>
                  </a:lnTo>
                  <a:lnTo>
                    <a:pt x="34541" y="89150"/>
                  </a:lnTo>
                  <a:lnTo>
                    <a:pt x="31113" y="87882"/>
                  </a:lnTo>
                  <a:lnTo>
                    <a:pt x="26337" y="82800"/>
                  </a:lnTo>
                  <a:lnTo>
                    <a:pt x="25146" y="79195"/>
                  </a:lnTo>
                  <a:lnTo>
                    <a:pt x="25146" y="0"/>
                  </a:lnTo>
                  <a:close/>
                </a:path>
                <a:path w="55245" h="99059">
                  <a:moveTo>
                    <a:pt x="50900" y="85035"/>
                  </a:moveTo>
                  <a:lnTo>
                    <a:pt x="47749" y="87778"/>
                  </a:lnTo>
                  <a:lnTo>
                    <a:pt x="43785" y="89150"/>
                  </a:lnTo>
                  <a:lnTo>
                    <a:pt x="52916" y="89150"/>
                  </a:lnTo>
                  <a:lnTo>
                    <a:pt x="50900" y="85035"/>
                  </a:lnTo>
                  <a:close/>
                </a:path>
                <a:path w="55245" h="99059">
                  <a:moveTo>
                    <a:pt x="14324" y="17675"/>
                  </a:moveTo>
                  <a:lnTo>
                    <a:pt x="0" y="17675"/>
                  </a:lnTo>
                  <a:lnTo>
                    <a:pt x="0" y="26668"/>
                  </a:lnTo>
                  <a:lnTo>
                    <a:pt x="14324" y="26668"/>
                  </a:lnTo>
                  <a:lnTo>
                    <a:pt x="14324" y="17675"/>
                  </a:lnTo>
                  <a:close/>
                </a:path>
                <a:path w="55245" h="99059">
                  <a:moveTo>
                    <a:pt x="49528" y="17675"/>
                  </a:moveTo>
                  <a:lnTo>
                    <a:pt x="25146" y="17675"/>
                  </a:lnTo>
                  <a:lnTo>
                    <a:pt x="25146" y="26668"/>
                  </a:lnTo>
                  <a:lnTo>
                    <a:pt x="49528" y="26668"/>
                  </a:lnTo>
                  <a:lnTo>
                    <a:pt x="49528" y="17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7" name="object 147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902322" y="7076578"/>
              <a:ext cx="73760" cy="113079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97264" y="7108888"/>
              <a:ext cx="78030" cy="81532"/>
            </a:xfrm>
            <a:prstGeom prst="rect">
              <a:avLst/>
            </a:prstGeom>
          </p:spPr>
        </p:pic>
      </p:grpSp>
      <p:grpSp>
        <p:nvGrpSpPr>
          <p:cNvPr id="149" name="object 149" descr=""/>
          <p:cNvGrpSpPr/>
          <p:nvPr/>
        </p:nvGrpSpPr>
        <p:grpSpPr>
          <a:xfrm>
            <a:off x="5158882" y="7076578"/>
            <a:ext cx="600075" cy="143510"/>
            <a:chOff x="5158882" y="7076578"/>
            <a:chExt cx="600075" cy="143510"/>
          </a:xfrm>
        </p:grpSpPr>
        <p:sp>
          <p:nvSpPr>
            <p:cNvPr id="150" name="object 150" descr=""/>
            <p:cNvSpPr/>
            <p:nvPr/>
          </p:nvSpPr>
          <p:spPr>
            <a:xfrm>
              <a:off x="5158882" y="7076578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5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1" name="object 151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191851" y="7108888"/>
              <a:ext cx="177800" cy="111095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397389" y="7076578"/>
              <a:ext cx="193089" cy="113842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609987" y="7108888"/>
              <a:ext cx="148435" cy="81532"/>
            </a:xfrm>
            <a:prstGeom prst="rect">
              <a:avLst/>
            </a:prstGeom>
          </p:spPr>
        </p:pic>
      </p:grpSp>
      <p:grpSp>
        <p:nvGrpSpPr>
          <p:cNvPr id="154" name="object 154" descr=""/>
          <p:cNvGrpSpPr/>
          <p:nvPr/>
        </p:nvGrpSpPr>
        <p:grpSpPr>
          <a:xfrm>
            <a:off x="5833076" y="7076578"/>
            <a:ext cx="273050" cy="114300"/>
            <a:chOff x="5833076" y="7076578"/>
            <a:chExt cx="273050" cy="114300"/>
          </a:xfrm>
        </p:grpSpPr>
        <p:pic>
          <p:nvPicPr>
            <p:cNvPr id="155" name="object 155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833076" y="7108888"/>
              <a:ext cx="67154" cy="81532"/>
            </a:xfrm>
            <a:prstGeom prst="rect">
              <a:avLst/>
            </a:prstGeom>
          </p:spPr>
        </p:pic>
        <p:pic>
          <p:nvPicPr>
            <p:cNvPr id="156" name="object 15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929642" y="7108888"/>
              <a:ext cx="73760" cy="80769"/>
            </a:xfrm>
            <a:prstGeom prst="rect">
              <a:avLst/>
            </a:prstGeom>
          </p:spPr>
        </p:pic>
        <p:pic>
          <p:nvPicPr>
            <p:cNvPr id="157" name="object 157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024585" y="7076578"/>
              <a:ext cx="81230" cy="113842"/>
            </a:xfrm>
            <a:prstGeom prst="rect">
              <a:avLst/>
            </a:prstGeom>
          </p:spPr>
        </p:pic>
      </p:grpSp>
      <p:grpSp>
        <p:nvGrpSpPr>
          <p:cNvPr id="158" name="object 158" descr=""/>
          <p:cNvGrpSpPr/>
          <p:nvPr/>
        </p:nvGrpSpPr>
        <p:grpSpPr>
          <a:xfrm>
            <a:off x="6190829" y="7076578"/>
            <a:ext cx="581025" cy="114300"/>
            <a:chOff x="6190829" y="7076578"/>
            <a:chExt cx="581025" cy="114300"/>
          </a:xfrm>
        </p:grpSpPr>
        <p:pic>
          <p:nvPicPr>
            <p:cNvPr id="159" name="object 159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190829" y="7076578"/>
              <a:ext cx="191052" cy="113842"/>
            </a:xfrm>
            <a:prstGeom prst="rect">
              <a:avLst/>
            </a:prstGeom>
          </p:spPr>
        </p:pic>
        <p:pic>
          <p:nvPicPr>
            <p:cNvPr id="160" name="object 160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402815" y="7076578"/>
              <a:ext cx="171849" cy="113842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594224" y="7108888"/>
              <a:ext cx="81431" cy="81532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697807" y="7108888"/>
              <a:ext cx="73760" cy="80769"/>
            </a:xfrm>
            <a:prstGeom prst="rect">
              <a:avLst/>
            </a:prstGeom>
          </p:spPr>
        </p:pic>
      </p:grpSp>
      <p:grpSp>
        <p:nvGrpSpPr>
          <p:cNvPr id="163" name="object 163" descr=""/>
          <p:cNvGrpSpPr/>
          <p:nvPr/>
        </p:nvGrpSpPr>
        <p:grpSpPr>
          <a:xfrm>
            <a:off x="773082" y="7302128"/>
            <a:ext cx="563245" cy="120014"/>
            <a:chOff x="773082" y="7302128"/>
            <a:chExt cx="563245" cy="120014"/>
          </a:xfrm>
        </p:grpSpPr>
        <p:pic>
          <p:nvPicPr>
            <p:cNvPr id="164" name="object 164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73082" y="7302128"/>
              <a:ext cx="396641" cy="98449"/>
            </a:xfrm>
            <a:prstGeom prst="rect">
              <a:avLst/>
            </a:prstGeom>
          </p:spPr>
        </p:pic>
        <p:pic>
          <p:nvPicPr>
            <p:cNvPr id="165" name="object 165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191873" y="7319045"/>
              <a:ext cx="144266" cy="103021"/>
            </a:xfrm>
            <a:prstGeom prst="rect">
              <a:avLst/>
            </a:prstGeom>
          </p:spPr>
        </p:pic>
      </p:grpSp>
      <p:pic>
        <p:nvPicPr>
          <p:cNvPr id="166" name="object 166" descr="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1409950" y="7319045"/>
            <a:ext cx="215493" cy="81532"/>
          </a:xfrm>
          <a:prstGeom prst="rect">
            <a:avLst/>
          </a:prstGeom>
        </p:spPr>
      </p:pic>
      <p:grpSp>
        <p:nvGrpSpPr>
          <p:cNvPr id="167" name="object 167" descr=""/>
          <p:cNvGrpSpPr/>
          <p:nvPr/>
        </p:nvGrpSpPr>
        <p:grpSpPr>
          <a:xfrm>
            <a:off x="1711994" y="7286735"/>
            <a:ext cx="177165" cy="114300"/>
            <a:chOff x="1711994" y="7286735"/>
            <a:chExt cx="177165" cy="114300"/>
          </a:xfrm>
        </p:grpSpPr>
        <p:pic>
          <p:nvPicPr>
            <p:cNvPr id="168" name="object 168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711994" y="7286735"/>
              <a:ext cx="81226" cy="113842"/>
            </a:xfrm>
            <a:prstGeom prst="rect">
              <a:avLst/>
            </a:prstGeom>
          </p:spPr>
        </p:pic>
        <p:pic>
          <p:nvPicPr>
            <p:cNvPr id="169" name="object 169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815321" y="7286735"/>
              <a:ext cx="73303" cy="113079"/>
            </a:xfrm>
            <a:prstGeom prst="rect">
              <a:avLst/>
            </a:prstGeom>
          </p:spPr>
        </p:pic>
      </p:grpSp>
      <p:grpSp>
        <p:nvGrpSpPr>
          <p:cNvPr id="170" name="object 170" descr=""/>
          <p:cNvGrpSpPr/>
          <p:nvPr/>
        </p:nvGrpSpPr>
        <p:grpSpPr>
          <a:xfrm>
            <a:off x="1916211" y="7319045"/>
            <a:ext cx="177800" cy="111125"/>
            <a:chOff x="1916211" y="7319045"/>
            <a:chExt cx="177800" cy="111125"/>
          </a:xfrm>
        </p:grpSpPr>
        <p:pic>
          <p:nvPicPr>
            <p:cNvPr id="171" name="object 171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011154" y="7319045"/>
              <a:ext cx="82296" cy="111095"/>
            </a:xfrm>
            <a:prstGeom prst="rect">
              <a:avLst/>
            </a:prstGeom>
          </p:spPr>
        </p:pic>
        <p:pic>
          <p:nvPicPr>
            <p:cNvPr id="172" name="object 172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916211" y="7319045"/>
              <a:ext cx="73760" cy="80769"/>
            </a:xfrm>
            <a:prstGeom prst="rect">
              <a:avLst/>
            </a:prstGeom>
          </p:spPr>
        </p:pic>
      </p:grpSp>
      <p:pic>
        <p:nvPicPr>
          <p:cNvPr id="173" name="object 173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181426" y="7319045"/>
            <a:ext cx="67154" cy="81532"/>
          </a:xfrm>
          <a:prstGeom prst="rect">
            <a:avLst/>
          </a:prstGeom>
        </p:spPr>
      </p:pic>
      <p:grpSp>
        <p:nvGrpSpPr>
          <p:cNvPr id="174" name="object 174" descr=""/>
          <p:cNvGrpSpPr/>
          <p:nvPr/>
        </p:nvGrpSpPr>
        <p:grpSpPr>
          <a:xfrm>
            <a:off x="2328580" y="7286735"/>
            <a:ext cx="502284" cy="114300"/>
            <a:chOff x="2328580" y="7286735"/>
            <a:chExt cx="502284" cy="114300"/>
          </a:xfrm>
        </p:grpSpPr>
        <p:pic>
          <p:nvPicPr>
            <p:cNvPr id="175" name="object 175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328580" y="7319045"/>
              <a:ext cx="295804" cy="81532"/>
            </a:xfrm>
            <a:prstGeom prst="rect">
              <a:avLst/>
            </a:prstGeom>
          </p:spPr>
        </p:pic>
        <p:sp>
          <p:nvSpPr>
            <p:cNvPr id="176" name="object 176" descr=""/>
            <p:cNvSpPr/>
            <p:nvPr/>
          </p:nvSpPr>
          <p:spPr>
            <a:xfrm>
              <a:off x="2653792" y="7286736"/>
              <a:ext cx="83820" cy="114300"/>
            </a:xfrm>
            <a:custGeom>
              <a:avLst/>
              <a:gdLst/>
              <a:ahLst/>
              <a:cxnLst/>
              <a:rect l="l" t="t" r="r" b="b"/>
              <a:pathLst>
                <a:path w="83819" h="114300">
                  <a:moveTo>
                    <a:pt x="10820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0820" y="113080"/>
                  </a:lnTo>
                  <a:lnTo>
                    <a:pt x="10820" y="0"/>
                  </a:lnTo>
                  <a:close/>
                </a:path>
                <a:path w="83819" h="114300">
                  <a:moveTo>
                    <a:pt x="43129" y="33070"/>
                  </a:moveTo>
                  <a:lnTo>
                    <a:pt x="28803" y="33070"/>
                  </a:lnTo>
                  <a:lnTo>
                    <a:pt x="28803" y="42062"/>
                  </a:lnTo>
                  <a:lnTo>
                    <a:pt x="43129" y="42062"/>
                  </a:lnTo>
                  <a:lnTo>
                    <a:pt x="43129" y="33070"/>
                  </a:lnTo>
                  <a:close/>
                </a:path>
                <a:path w="83819" h="114300">
                  <a:moveTo>
                    <a:pt x="83515" y="108204"/>
                  </a:moveTo>
                  <a:lnTo>
                    <a:pt x="81724" y="104546"/>
                  </a:lnTo>
                  <a:lnTo>
                    <a:pt x="79705" y="100431"/>
                  </a:lnTo>
                  <a:lnTo>
                    <a:pt x="76555" y="103174"/>
                  </a:lnTo>
                  <a:lnTo>
                    <a:pt x="72593" y="104546"/>
                  </a:lnTo>
                  <a:lnTo>
                    <a:pt x="63347" y="104546"/>
                  </a:lnTo>
                  <a:lnTo>
                    <a:pt x="59918" y="103276"/>
                  </a:lnTo>
                  <a:lnTo>
                    <a:pt x="55143" y="98196"/>
                  </a:lnTo>
                  <a:lnTo>
                    <a:pt x="53949" y="94589"/>
                  </a:lnTo>
                  <a:lnTo>
                    <a:pt x="53949" y="42062"/>
                  </a:lnTo>
                  <a:lnTo>
                    <a:pt x="78333" y="42062"/>
                  </a:lnTo>
                  <a:lnTo>
                    <a:pt x="78333" y="33070"/>
                  </a:lnTo>
                  <a:lnTo>
                    <a:pt x="53949" y="33070"/>
                  </a:lnTo>
                  <a:lnTo>
                    <a:pt x="53949" y="15392"/>
                  </a:lnTo>
                  <a:lnTo>
                    <a:pt x="43129" y="15392"/>
                  </a:lnTo>
                  <a:lnTo>
                    <a:pt x="43218" y="98196"/>
                  </a:lnTo>
                  <a:lnTo>
                    <a:pt x="45161" y="103682"/>
                  </a:lnTo>
                  <a:lnTo>
                    <a:pt x="53289" y="111810"/>
                  </a:lnTo>
                  <a:lnTo>
                    <a:pt x="59080" y="113842"/>
                  </a:lnTo>
                  <a:lnTo>
                    <a:pt x="69748" y="113842"/>
                  </a:lnTo>
                  <a:lnTo>
                    <a:pt x="72821" y="113385"/>
                  </a:lnTo>
                  <a:lnTo>
                    <a:pt x="78816" y="111556"/>
                  </a:lnTo>
                  <a:lnTo>
                    <a:pt x="81381" y="110134"/>
                  </a:lnTo>
                  <a:lnTo>
                    <a:pt x="83515" y="1082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7" name="object 17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56970" y="7286735"/>
              <a:ext cx="73760" cy="113079"/>
            </a:xfrm>
            <a:prstGeom prst="rect">
              <a:avLst/>
            </a:prstGeom>
          </p:spPr>
        </p:pic>
      </p:grpSp>
      <p:pic>
        <p:nvPicPr>
          <p:cNvPr id="178" name="object 178" descr="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2916417" y="7285971"/>
            <a:ext cx="145644" cy="114606"/>
          </a:xfrm>
          <a:prstGeom prst="rect">
            <a:avLst/>
          </a:prstGeom>
        </p:spPr>
      </p:pic>
      <p:pic>
        <p:nvPicPr>
          <p:cNvPr id="179" name="object 179" descr="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3136119" y="7286735"/>
            <a:ext cx="831336" cy="143405"/>
          </a:xfrm>
          <a:prstGeom prst="rect">
            <a:avLst/>
          </a:prstGeom>
        </p:spPr>
      </p:pic>
      <p:grpSp>
        <p:nvGrpSpPr>
          <p:cNvPr id="180" name="object 180" descr=""/>
          <p:cNvGrpSpPr/>
          <p:nvPr/>
        </p:nvGrpSpPr>
        <p:grpSpPr>
          <a:xfrm>
            <a:off x="4047352" y="7286735"/>
            <a:ext cx="273050" cy="114300"/>
            <a:chOff x="4047352" y="7286735"/>
            <a:chExt cx="273050" cy="114300"/>
          </a:xfrm>
        </p:grpSpPr>
        <p:pic>
          <p:nvPicPr>
            <p:cNvPr id="181" name="object 181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047352" y="7319045"/>
              <a:ext cx="67154" cy="81532"/>
            </a:xfrm>
            <a:prstGeom prst="rect">
              <a:avLst/>
            </a:prstGeom>
          </p:spPr>
        </p:pic>
        <p:pic>
          <p:nvPicPr>
            <p:cNvPr id="182" name="object 182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143919" y="7319045"/>
              <a:ext cx="73761" cy="80769"/>
            </a:xfrm>
            <a:prstGeom prst="rect">
              <a:avLst/>
            </a:prstGeom>
          </p:spPr>
        </p:pic>
        <p:pic>
          <p:nvPicPr>
            <p:cNvPr id="183" name="object 183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238863" y="7286735"/>
              <a:ext cx="81230" cy="113842"/>
            </a:xfrm>
            <a:prstGeom prst="rect">
              <a:avLst/>
            </a:prstGeom>
          </p:spPr>
        </p:pic>
      </p:grpSp>
      <p:pic>
        <p:nvPicPr>
          <p:cNvPr id="184" name="object 184" descr="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4406644" y="7286735"/>
            <a:ext cx="685191" cy="142646"/>
          </a:xfrm>
          <a:prstGeom prst="rect">
            <a:avLst/>
          </a:prstGeom>
        </p:spPr>
      </p:pic>
      <p:pic>
        <p:nvPicPr>
          <p:cNvPr id="185" name="object 185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165891" y="7302128"/>
            <a:ext cx="144879" cy="98449"/>
          </a:xfrm>
          <a:prstGeom prst="rect">
            <a:avLst/>
          </a:prstGeom>
        </p:spPr>
      </p:pic>
      <p:grpSp>
        <p:nvGrpSpPr>
          <p:cNvPr id="186" name="object 186" descr=""/>
          <p:cNvGrpSpPr/>
          <p:nvPr/>
        </p:nvGrpSpPr>
        <p:grpSpPr>
          <a:xfrm>
            <a:off x="5389297" y="7319045"/>
            <a:ext cx="401955" cy="111125"/>
            <a:chOff x="5389297" y="7319045"/>
            <a:chExt cx="401955" cy="111125"/>
          </a:xfrm>
        </p:grpSpPr>
        <p:pic>
          <p:nvPicPr>
            <p:cNvPr id="187" name="object 187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389297" y="7319045"/>
              <a:ext cx="248867" cy="81532"/>
            </a:xfrm>
            <a:prstGeom prst="rect">
              <a:avLst/>
            </a:prstGeom>
          </p:spPr>
        </p:pic>
        <p:pic>
          <p:nvPicPr>
            <p:cNvPr id="188" name="object 188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660261" y="7319045"/>
              <a:ext cx="130759" cy="111095"/>
            </a:xfrm>
            <a:prstGeom prst="rect">
              <a:avLst/>
            </a:prstGeom>
          </p:spPr>
        </p:pic>
      </p:grpSp>
      <p:grpSp>
        <p:nvGrpSpPr>
          <p:cNvPr id="189" name="object 189" descr=""/>
          <p:cNvGrpSpPr/>
          <p:nvPr/>
        </p:nvGrpSpPr>
        <p:grpSpPr>
          <a:xfrm>
            <a:off x="5870714" y="7286735"/>
            <a:ext cx="551180" cy="143510"/>
            <a:chOff x="5870714" y="7286735"/>
            <a:chExt cx="551180" cy="143510"/>
          </a:xfrm>
        </p:grpSpPr>
        <p:pic>
          <p:nvPicPr>
            <p:cNvPr id="190" name="object 190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870714" y="7319045"/>
              <a:ext cx="81226" cy="110336"/>
            </a:xfrm>
            <a:prstGeom prst="rect">
              <a:avLst/>
            </a:prstGeom>
          </p:spPr>
        </p:pic>
        <p:pic>
          <p:nvPicPr>
            <p:cNvPr id="191" name="object 191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5974041" y="7286735"/>
              <a:ext cx="168857" cy="143405"/>
            </a:xfrm>
            <a:prstGeom prst="rect">
              <a:avLst/>
            </a:prstGeom>
          </p:spPr>
        </p:pic>
        <p:pic>
          <p:nvPicPr>
            <p:cNvPr id="192" name="object 192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162404" y="7302128"/>
              <a:ext cx="259383" cy="98449"/>
            </a:xfrm>
            <a:prstGeom prst="rect">
              <a:avLst/>
            </a:prstGeom>
          </p:spPr>
        </p:pic>
      </p:grpSp>
      <p:grpSp>
        <p:nvGrpSpPr>
          <p:cNvPr id="193" name="object 193" descr=""/>
          <p:cNvGrpSpPr/>
          <p:nvPr/>
        </p:nvGrpSpPr>
        <p:grpSpPr>
          <a:xfrm>
            <a:off x="6502263" y="7292221"/>
            <a:ext cx="278130" cy="108585"/>
            <a:chOff x="6502263" y="7292221"/>
            <a:chExt cx="278130" cy="108585"/>
          </a:xfrm>
        </p:grpSpPr>
        <p:pic>
          <p:nvPicPr>
            <p:cNvPr id="194" name="object 194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502263" y="7292221"/>
              <a:ext cx="111993" cy="108507"/>
            </a:xfrm>
            <a:prstGeom prst="rect">
              <a:avLst/>
            </a:prstGeom>
          </p:spPr>
        </p:pic>
        <p:pic>
          <p:nvPicPr>
            <p:cNvPr id="195" name="object 195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636506" y="7319804"/>
              <a:ext cx="73000" cy="80773"/>
            </a:xfrm>
            <a:prstGeom prst="rect">
              <a:avLst/>
            </a:prstGeom>
          </p:spPr>
        </p:pic>
        <p:sp>
          <p:nvSpPr>
            <p:cNvPr id="196" name="object 196" descr=""/>
            <p:cNvSpPr/>
            <p:nvPr/>
          </p:nvSpPr>
          <p:spPr>
            <a:xfrm>
              <a:off x="6739682" y="7319045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40" h="81279">
                  <a:moveTo>
                    <a:pt x="10363" y="759"/>
                  </a:moveTo>
                  <a:lnTo>
                    <a:pt x="0" y="759"/>
                  </a:lnTo>
                  <a:lnTo>
                    <a:pt x="0" y="80769"/>
                  </a:lnTo>
                  <a:lnTo>
                    <a:pt x="10820" y="80769"/>
                  </a:lnTo>
                  <a:lnTo>
                    <a:pt x="10820" y="30477"/>
                  </a:lnTo>
                  <a:lnTo>
                    <a:pt x="13207" y="23187"/>
                  </a:lnTo>
                  <a:lnTo>
                    <a:pt x="13797" y="22553"/>
                  </a:lnTo>
                  <a:lnTo>
                    <a:pt x="10363" y="22553"/>
                  </a:lnTo>
                  <a:lnTo>
                    <a:pt x="9295" y="18741"/>
                  </a:lnTo>
                  <a:lnTo>
                    <a:pt x="10363" y="15829"/>
                  </a:lnTo>
                  <a:lnTo>
                    <a:pt x="10363" y="759"/>
                  </a:lnTo>
                  <a:close/>
                </a:path>
                <a:path w="40640" h="81279">
                  <a:moveTo>
                    <a:pt x="10363" y="15829"/>
                  </a:moveTo>
                  <a:lnTo>
                    <a:pt x="9295" y="18741"/>
                  </a:lnTo>
                  <a:lnTo>
                    <a:pt x="10363" y="22553"/>
                  </a:lnTo>
                  <a:lnTo>
                    <a:pt x="10363" y="15829"/>
                  </a:lnTo>
                  <a:close/>
                </a:path>
                <a:path w="40640" h="81279">
                  <a:moveTo>
                    <a:pt x="40233" y="0"/>
                  </a:moveTo>
                  <a:lnTo>
                    <a:pt x="32410" y="0"/>
                  </a:lnTo>
                  <a:lnTo>
                    <a:pt x="25854" y="1597"/>
                  </a:lnTo>
                  <a:lnTo>
                    <a:pt x="15288" y="7998"/>
                  </a:lnTo>
                  <a:lnTo>
                    <a:pt x="11530" y="12646"/>
                  </a:lnTo>
                  <a:lnTo>
                    <a:pt x="10363" y="15829"/>
                  </a:lnTo>
                  <a:lnTo>
                    <a:pt x="10363" y="22553"/>
                  </a:lnTo>
                  <a:lnTo>
                    <a:pt x="13797" y="22553"/>
                  </a:lnTo>
                  <a:lnTo>
                    <a:pt x="22758" y="12927"/>
                  </a:lnTo>
                  <a:lnTo>
                    <a:pt x="29361" y="10360"/>
                  </a:lnTo>
                  <a:lnTo>
                    <a:pt x="40233" y="10360"/>
                  </a:lnTo>
                  <a:lnTo>
                    <a:pt x="40233" y="0"/>
                  </a:lnTo>
                  <a:close/>
                </a:path>
                <a:path w="40640" h="81279">
                  <a:moveTo>
                    <a:pt x="40233" y="10360"/>
                  </a:moveTo>
                  <a:lnTo>
                    <a:pt x="38199" y="10360"/>
                  </a:lnTo>
                  <a:lnTo>
                    <a:pt x="39825" y="10511"/>
                  </a:lnTo>
                  <a:lnTo>
                    <a:pt x="40233" y="10511"/>
                  </a:lnTo>
                  <a:lnTo>
                    <a:pt x="40233" y="10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7" name="object 197" descr=""/>
          <p:cNvGrpSpPr/>
          <p:nvPr/>
        </p:nvGrpSpPr>
        <p:grpSpPr>
          <a:xfrm>
            <a:off x="784205" y="7496129"/>
            <a:ext cx="4275455" cy="144780"/>
            <a:chOff x="784205" y="7496129"/>
            <a:chExt cx="4275455" cy="144780"/>
          </a:xfrm>
        </p:grpSpPr>
        <p:pic>
          <p:nvPicPr>
            <p:cNvPr id="198" name="object 198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784205" y="7496129"/>
              <a:ext cx="4234949" cy="144169"/>
            </a:xfrm>
            <a:prstGeom prst="rect">
              <a:avLst/>
            </a:prstGeom>
          </p:spPr>
        </p:pic>
        <p:sp>
          <p:nvSpPr>
            <p:cNvPr id="199" name="object 199" descr=""/>
            <p:cNvSpPr/>
            <p:nvPr/>
          </p:nvSpPr>
          <p:spPr>
            <a:xfrm>
              <a:off x="5048567" y="7496892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5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0" name="object 200" descr="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5128114" y="7496892"/>
            <a:ext cx="1650610" cy="113842"/>
          </a:xfrm>
          <a:prstGeom prst="rect">
            <a:avLst/>
          </a:prstGeom>
        </p:spPr>
      </p:pic>
      <p:grpSp>
        <p:nvGrpSpPr>
          <p:cNvPr id="201" name="object 201" descr=""/>
          <p:cNvGrpSpPr/>
          <p:nvPr/>
        </p:nvGrpSpPr>
        <p:grpSpPr>
          <a:xfrm>
            <a:off x="776127" y="7707048"/>
            <a:ext cx="3645535" cy="143510"/>
            <a:chOff x="776127" y="7707048"/>
            <a:chExt cx="3645535" cy="143510"/>
          </a:xfrm>
        </p:grpSpPr>
        <p:pic>
          <p:nvPicPr>
            <p:cNvPr id="202" name="object 202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776127" y="7707048"/>
              <a:ext cx="1413130" cy="143405"/>
            </a:xfrm>
            <a:prstGeom prst="rect">
              <a:avLst/>
            </a:prstGeom>
          </p:spPr>
        </p:pic>
        <p:pic>
          <p:nvPicPr>
            <p:cNvPr id="203" name="object 203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2218669" y="7707048"/>
              <a:ext cx="2162479" cy="143405"/>
            </a:xfrm>
            <a:prstGeom prst="rect">
              <a:avLst/>
            </a:prstGeom>
          </p:spPr>
        </p:pic>
        <p:sp>
          <p:nvSpPr>
            <p:cNvPr id="204" name="object 204" descr=""/>
            <p:cNvSpPr/>
            <p:nvPr/>
          </p:nvSpPr>
          <p:spPr>
            <a:xfrm>
              <a:off x="4410561" y="7707048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5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5" name="object 205" descr=""/>
          <p:cNvGrpSpPr/>
          <p:nvPr/>
        </p:nvGrpSpPr>
        <p:grpSpPr>
          <a:xfrm>
            <a:off x="4475516" y="7707048"/>
            <a:ext cx="514984" cy="114300"/>
            <a:chOff x="4475516" y="7707048"/>
            <a:chExt cx="514984" cy="114300"/>
          </a:xfrm>
        </p:grpSpPr>
        <p:pic>
          <p:nvPicPr>
            <p:cNvPr id="206" name="object 206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475516" y="7739359"/>
              <a:ext cx="205736" cy="81532"/>
            </a:xfrm>
            <a:prstGeom prst="rect">
              <a:avLst/>
            </a:prstGeom>
          </p:spPr>
        </p:pic>
        <p:pic>
          <p:nvPicPr>
            <p:cNvPr id="207" name="object 207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700304" y="7740118"/>
              <a:ext cx="73000" cy="80773"/>
            </a:xfrm>
            <a:prstGeom prst="rect">
              <a:avLst/>
            </a:prstGeom>
          </p:spPr>
        </p:pic>
        <p:pic>
          <p:nvPicPr>
            <p:cNvPr id="208" name="object 208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803480" y="7707048"/>
              <a:ext cx="186688" cy="113842"/>
            </a:xfrm>
            <a:prstGeom prst="rect">
              <a:avLst/>
            </a:prstGeom>
          </p:spPr>
        </p:pic>
      </p:grpSp>
      <p:pic>
        <p:nvPicPr>
          <p:cNvPr id="209" name="object 209" descr="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769118" y="6745633"/>
            <a:ext cx="1046707" cy="134772"/>
          </a:xfrm>
          <a:prstGeom prst="rect">
            <a:avLst/>
          </a:prstGeom>
        </p:spPr>
      </p:pic>
      <p:grpSp>
        <p:nvGrpSpPr>
          <p:cNvPr id="210" name="object 210" descr=""/>
          <p:cNvGrpSpPr/>
          <p:nvPr/>
        </p:nvGrpSpPr>
        <p:grpSpPr>
          <a:xfrm>
            <a:off x="1875776" y="6741543"/>
            <a:ext cx="998855" cy="172085"/>
            <a:chOff x="1875776" y="6741543"/>
            <a:chExt cx="998855" cy="172085"/>
          </a:xfrm>
        </p:grpSpPr>
        <p:pic>
          <p:nvPicPr>
            <p:cNvPr id="211" name="object 211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875776" y="6753730"/>
              <a:ext cx="428262" cy="159566"/>
            </a:xfrm>
            <a:prstGeom prst="rect">
              <a:avLst/>
            </a:prstGeom>
          </p:spPr>
        </p:pic>
        <p:pic>
          <p:nvPicPr>
            <p:cNvPr id="212" name="object 212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325405" y="6741543"/>
              <a:ext cx="214395" cy="138507"/>
            </a:xfrm>
            <a:prstGeom prst="rect">
              <a:avLst/>
            </a:prstGeom>
          </p:spPr>
        </p:pic>
        <p:pic>
          <p:nvPicPr>
            <p:cNvPr id="213" name="object 213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2561165" y="6782793"/>
              <a:ext cx="93524" cy="96012"/>
            </a:xfrm>
            <a:prstGeom prst="rect">
              <a:avLst/>
            </a:prstGeom>
          </p:spPr>
        </p:pic>
        <p:pic>
          <p:nvPicPr>
            <p:cNvPr id="214" name="object 214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675314" y="6782793"/>
              <a:ext cx="198929" cy="97257"/>
            </a:xfrm>
            <a:prstGeom prst="rect">
              <a:avLst/>
            </a:prstGeom>
          </p:spPr>
        </p:pic>
      </p:grpSp>
      <p:grpSp>
        <p:nvGrpSpPr>
          <p:cNvPr id="215" name="object 215" descr=""/>
          <p:cNvGrpSpPr/>
          <p:nvPr/>
        </p:nvGrpSpPr>
        <p:grpSpPr>
          <a:xfrm>
            <a:off x="774755" y="8591749"/>
            <a:ext cx="995680" cy="114935"/>
            <a:chOff x="774755" y="8591749"/>
            <a:chExt cx="995680" cy="114935"/>
          </a:xfrm>
        </p:grpSpPr>
        <p:pic>
          <p:nvPicPr>
            <p:cNvPr id="216" name="object 216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774755" y="8591749"/>
              <a:ext cx="913291" cy="114606"/>
            </a:xfrm>
            <a:prstGeom prst="rect">
              <a:avLst/>
            </a:prstGeom>
          </p:spPr>
        </p:pic>
        <p:sp>
          <p:nvSpPr>
            <p:cNvPr id="217" name="object 217" descr=""/>
            <p:cNvSpPr/>
            <p:nvPr/>
          </p:nvSpPr>
          <p:spPr>
            <a:xfrm>
              <a:off x="1718221" y="8592512"/>
              <a:ext cx="52069" cy="113664"/>
            </a:xfrm>
            <a:custGeom>
              <a:avLst/>
              <a:gdLst/>
              <a:ahLst/>
              <a:cxnLst/>
              <a:rect l="l" t="t" r="r" b="b"/>
              <a:pathLst>
                <a:path w="52069" h="113665">
                  <a:moveTo>
                    <a:pt x="10820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0820" y="113080"/>
                  </a:lnTo>
                  <a:lnTo>
                    <a:pt x="10820" y="0"/>
                  </a:lnTo>
                  <a:close/>
                </a:path>
                <a:path w="52069" h="113665">
                  <a:moveTo>
                    <a:pt x="51816" y="0"/>
                  </a:moveTo>
                  <a:lnTo>
                    <a:pt x="40995" y="0"/>
                  </a:lnTo>
                  <a:lnTo>
                    <a:pt x="40995" y="113080"/>
                  </a:lnTo>
                  <a:lnTo>
                    <a:pt x="51816" y="113080"/>
                  </a:lnTo>
                  <a:lnTo>
                    <a:pt x="518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8" name="object 218" descr=""/>
          <p:cNvGrpSpPr/>
          <p:nvPr/>
        </p:nvGrpSpPr>
        <p:grpSpPr>
          <a:xfrm>
            <a:off x="1817780" y="8591749"/>
            <a:ext cx="4953000" cy="144780"/>
            <a:chOff x="1817780" y="8591749"/>
            <a:chExt cx="4953000" cy="144780"/>
          </a:xfrm>
        </p:grpSpPr>
        <p:pic>
          <p:nvPicPr>
            <p:cNvPr id="219" name="object 219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817780" y="8624822"/>
              <a:ext cx="65681" cy="81532"/>
            </a:xfrm>
            <a:prstGeom prst="rect">
              <a:avLst/>
            </a:prstGeom>
          </p:spPr>
        </p:pic>
        <p:pic>
          <p:nvPicPr>
            <p:cNvPr id="220" name="object 220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902513" y="8625582"/>
              <a:ext cx="73000" cy="80773"/>
            </a:xfrm>
            <a:prstGeom prst="rect">
              <a:avLst/>
            </a:prstGeom>
          </p:spPr>
        </p:pic>
        <p:pic>
          <p:nvPicPr>
            <p:cNvPr id="221" name="object 221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2003252" y="8592512"/>
              <a:ext cx="172364" cy="113842"/>
            </a:xfrm>
            <a:prstGeom prst="rect">
              <a:avLst/>
            </a:prstGeom>
          </p:spPr>
        </p:pic>
        <p:pic>
          <p:nvPicPr>
            <p:cNvPr id="222" name="object 222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2218373" y="8591749"/>
              <a:ext cx="145644" cy="114606"/>
            </a:xfrm>
            <a:prstGeom prst="rect">
              <a:avLst/>
            </a:prstGeom>
          </p:spPr>
        </p:pic>
        <p:pic>
          <p:nvPicPr>
            <p:cNvPr id="223" name="object 223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2404595" y="8591749"/>
              <a:ext cx="4366036" cy="144169"/>
            </a:xfrm>
            <a:prstGeom prst="rect">
              <a:avLst/>
            </a:prstGeom>
          </p:spPr>
        </p:pic>
      </p:grpSp>
      <p:pic>
        <p:nvPicPr>
          <p:cNvPr id="224" name="object 224" descr="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784205" y="8802669"/>
            <a:ext cx="996988" cy="113842"/>
          </a:xfrm>
          <a:prstGeom prst="rect">
            <a:avLst/>
          </a:prstGeom>
        </p:spPr>
      </p:pic>
      <p:grpSp>
        <p:nvGrpSpPr>
          <p:cNvPr id="225" name="object 225" descr=""/>
          <p:cNvGrpSpPr/>
          <p:nvPr/>
        </p:nvGrpSpPr>
        <p:grpSpPr>
          <a:xfrm>
            <a:off x="1869138" y="8802669"/>
            <a:ext cx="273050" cy="114300"/>
            <a:chOff x="1869138" y="8802669"/>
            <a:chExt cx="273050" cy="114300"/>
          </a:xfrm>
        </p:grpSpPr>
        <p:pic>
          <p:nvPicPr>
            <p:cNvPr id="226" name="object 226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869138" y="8834979"/>
              <a:ext cx="67154" cy="81532"/>
            </a:xfrm>
            <a:prstGeom prst="rect">
              <a:avLst/>
            </a:prstGeom>
          </p:spPr>
        </p:pic>
        <p:pic>
          <p:nvPicPr>
            <p:cNvPr id="227" name="object 22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65704" y="8834979"/>
              <a:ext cx="73760" cy="80769"/>
            </a:xfrm>
            <a:prstGeom prst="rect">
              <a:avLst/>
            </a:prstGeom>
          </p:spPr>
        </p:pic>
        <p:pic>
          <p:nvPicPr>
            <p:cNvPr id="228" name="object 228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060647" y="8802669"/>
              <a:ext cx="81230" cy="113842"/>
            </a:xfrm>
            <a:prstGeom prst="rect">
              <a:avLst/>
            </a:prstGeom>
          </p:spPr>
        </p:pic>
      </p:grpSp>
      <p:grpSp>
        <p:nvGrpSpPr>
          <p:cNvPr id="229" name="object 229" descr=""/>
          <p:cNvGrpSpPr/>
          <p:nvPr/>
        </p:nvGrpSpPr>
        <p:grpSpPr>
          <a:xfrm>
            <a:off x="2233429" y="8818063"/>
            <a:ext cx="626110" cy="127635"/>
            <a:chOff x="2233429" y="8818063"/>
            <a:chExt cx="626110" cy="127635"/>
          </a:xfrm>
        </p:grpSpPr>
        <p:pic>
          <p:nvPicPr>
            <p:cNvPr id="230" name="object 230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233429" y="8834979"/>
              <a:ext cx="65681" cy="81532"/>
            </a:xfrm>
            <a:prstGeom prst="rect">
              <a:avLst/>
            </a:prstGeom>
          </p:spPr>
        </p:pic>
        <p:pic>
          <p:nvPicPr>
            <p:cNvPr id="231" name="object 231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2318162" y="8835739"/>
              <a:ext cx="73000" cy="80773"/>
            </a:xfrm>
            <a:prstGeom prst="rect">
              <a:avLst/>
            </a:prstGeom>
          </p:spPr>
        </p:pic>
        <p:pic>
          <p:nvPicPr>
            <p:cNvPr id="232" name="object 232" descr="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2421338" y="8834979"/>
              <a:ext cx="81226" cy="110336"/>
            </a:xfrm>
            <a:prstGeom prst="rect">
              <a:avLst/>
            </a:prstGeom>
          </p:spPr>
        </p:pic>
        <p:pic>
          <p:nvPicPr>
            <p:cNvPr id="233" name="object 233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2524665" y="8834979"/>
              <a:ext cx="176730" cy="110336"/>
            </a:xfrm>
            <a:prstGeom prst="rect">
              <a:avLst/>
            </a:prstGeom>
          </p:spPr>
        </p:pic>
        <p:pic>
          <p:nvPicPr>
            <p:cNvPr id="234" name="object 234" descr="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2723547" y="8818063"/>
              <a:ext cx="135943" cy="98449"/>
            </a:xfrm>
            <a:prstGeom prst="rect">
              <a:avLst/>
            </a:prstGeom>
          </p:spPr>
        </p:pic>
      </p:grpSp>
      <p:grpSp>
        <p:nvGrpSpPr>
          <p:cNvPr id="235" name="object 235" descr=""/>
          <p:cNvGrpSpPr/>
          <p:nvPr/>
        </p:nvGrpSpPr>
        <p:grpSpPr>
          <a:xfrm>
            <a:off x="2948012" y="8808155"/>
            <a:ext cx="278130" cy="108585"/>
            <a:chOff x="2948012" y="8808155"/>
            <a:chExt cx="278130" cy="108585"/>
          </a:xfrm>
        </p:grpSpPr>
        <p:pic>
          <p:nvPicPr>
            <p:cNvPr id="236" name="object 236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2948012" y="8808155"/>
              <a:ext cx="111993" cy="108507"/>
            </a:xfrm>
            <a:prstGeom prst="rect">
              <a:avLst/>
            </a:prstGeom>
          </p:spPr>
        </p:pic>
        <p:pic>
          <p:nvPicPr>
            <p:cNvPr id="237" name="object 237" descr="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082255" y="8835738"/>
              <a:ext cx="73000" cy="80773"/>
            </a:xfrm>
            <a:prstGeom prst="rect">
              <a:avLst/>
            </a:prstGeom>
          </p:spPr>
        </p:pic>
        <p:sp>
          <p:nvSpPr>
            <p:cNvPr id="238" name="object 238" descr=""/>
            <p:cNvSpPr/>
            <p:nvPr/>
          </p:nvSpPr>
          <p:spPr>
            <a:xfrm>
              <a:off x="3185431" y="8834979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39" h="81279">
                  <a:moveTo>
                    <a:pt x="10363" y="759"/>
                  </a:moveTo>
                  <a:lnTo>
                    <a:pt x="0" y="759"/>
                  </a:lnTo>
                  <a:lnTo>
                    <a:pt x="0" y="80769"/>
                  </a:lnTo>
                  <a:lnTo>
                    <a:pt x="10820" y="80769"/>
                  </a:lnTo>
                  <a:lnTo>
                    <a:pt x="10820" y="30477"/>
                  </a:lnTo>
                  <a:lnTo>
                    <a:pt x="13207" y="23187"/>
                  </a:lnTo>
                  <a:lnTo>
                    <a:pt x="13797" y="22553"/>
                  </a:lnTo>
                  <a:lnTo>
                    <a:pt x="10363" y="22553"/>
                  </a:lnTo>
                  <a:lnTo>
                    <a:pt x="9295" y="18741"/>
                  </a:lnTo>
                  <a:lnTo>
                    <a:pt x="10363" y="15829"/>
                  </a:lnTo>
                  <a:lnTo>
                    <a:pt x="10363" y="759"/>
                  </a:lnTo>
                  <a:close/>
                </a:path>
                <a:path w="40639" h="81279">
                  <a:moveTo>
                    <a:pt x="10363" y="15829"/>
                  </a:moveTo>
                  <a:lnTo>
                    <a:pt x="9295" y="18741"/>
                  </a:lnTo>
                  <a:lnTo>
                    <a:pt x="10363" y="22553"/>
                  </a:lnTo>
                  <a:lnTo>
                    <a:pt x="10363" y="15829"/>
                  </a:lnTo>
                  <a:close/>
                </a:path>
                <a:path w="40639" h="81279">
                  <a:moveTo>
                    <a:pt x="40233" y="0"/>
                  </a:moveTo>
                  <a:lnTo>
                    <a:pt x="32410" y="0"/>
                  </a:lnTo>
                  <a:lnTo>
                    <a:pt x="25854" y="1598"/>
                  </a:lnTo>
                  <a:lnTo>
                    <a:pt x="15288" y="7999"/>
                  </a:lnTo>
                  <a:lnTo>
                    <a:pt x="11530" y="12646"/>
                  </a:lnTo>
                  <a:lnTo>
                    <a:pt x="10363" y="15829"/>
                  </a:lnTo>
                  <a:lnTo>
                    <a:pt x="10363" y="22553"/>
                  </a:lnTo>
                  <a:lnTo>
                    <a:pt x="13797" y="22553"/>
                  </a:lnTo>
                  <a:lnTo>
                    <a:pt x="22758" y="12927"/>
                  </a:lnTo>
                  <a:lnTo>
                    <a:pt x="29361" y="10360"/>
                  </a:lnTo>
                  <a:lnTo>
                    <a:pt x="40233" y="10360"/>
                  </a:lnTo>
                  <a:lnTo>
                    <a:pt x="40233" y="0"/>
                  </a:lnTo>
                  <a:close/>
                </a:path>
                <a:path w="40639" h="81279">
                  <a:moveTo>
                    <a:pt x="40233" y="10360"/>
                  </a:moveTo>
                  <a:lnTo>
                    <a:pt x="38199" y="10360"/>
                  </a:lnTo>
                  <a:lnTo>
                    <a:pt x="38605" y="10386"/>
                  </a:lnTo>
                  <a:lnTo>
                    <a:pt x="39419" y="10487"/>
                  </a:lnTo>
                  <a:lnTo>
                    <a:pt x="40233" y="10511"/>
                  </a:lnTo>
                  <a:lnTo>
                    <a:pt x="40233" y="10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9" name="object 239" descr=""/>
          <p:cNvGrpSpPr/>
          <p:nvPr/>
        </p:nvGrpSpPr>
        <p:grpSpPr>
          <a:xfrm>
            <a:off x="3306548" y="8802669"/>
            <a:ext cx="566420" cy="114300"/>
            <a:chOff x="3306548" y="8802669"/>
            <a:chExt cx="566420" cy="114300"/>
          </a:xfrm>
        </p:grpSpPr>
        <p:pic>
          <p:nvPicPr>
            <p:cNvPr id="240" name="object 240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306548" y="8818063"/>
              <a:ext cx="134871" cy="98449"/>
            </a:xfrm>
            <a:prstGeom prst="rect">
              <a:avLst/>
            </a:prstGeom>
          </p:spPr>
        </p:pic>
        <p:sp>
          <p:nvSpPr>
            <p:cNvPr id="241" name="object 241" descr=""/>
            <p:cNvSpPr/>
            <p:nvPr/>
          </p:nvSpPr>
          <p:spPr>
            <a:xfrm>
              <a:off x="3468395" y="8802672"/>
              <a:ext cx="54610" cy="113664"/>
            </a:xfrm>
            <a:custGeom>
              <a:avLst/>
              <a:gdLst/>
              <a:ahLst/>
              <a:cxnLst/>
              <a:rect l="l" t="t" r="r" b="b"/>
              <a:pathLst>
                <a:path w="54610" h="113665">
                  <a:moveTo>
                    <a:pt x="13258" y="33070"/>
                  </a:moveTo>
                  <a:lnTo>
                    <a:pt x="2425" y="33070"/>
                  </a:lnTo>
                  <a:lnTo>
                    <a:pt x="2578" y="113080"/>
                  </a:lnTo>
                  <a:lnTo>
                    <a:pt x="13258" y="113080"/>
                  </a:lnTo>
                  <a:lnTo>
                    <a:pt x="13258" y="33070"/>
                  </a:lnTo>
                  <a:close/>
                </a:path>
                <a:path w="54610" h="113665">
                  <a:moveTo>
                    <a:pt x="15836" y="5334"/>
                  </a:moveTo>
                  <a:lnTo>
                    <a:pt x="15087" y="3556"/>
                  </a:lnTo>
                  <a:lnTo>
                    <a:pt x="12026" y="711"/>
                  </a:lnTo>
                  <a:lnTo>
                    <a:pt x="10147" y="0"/>
                  </a:lnTo>
                  <a:lnTo>
                    <a:pt x="5676" y="0"/>
                  </a:lnTo>
                  <a:lnTo>
                    <a:pt x="3797" y="736"/>
                  </a:lnTo>
                  <a:lnTo>
                    <a:pt x="749" y="3683"/>
                  </a:lnTo>
                  <a:lnTo>
                    <a:pt x="63" y="5334"/>
                  </a:lnTo>
                  <a:lnTo>
                    <a:pt x="0" y="9753"/>
                  </a:lnTo>
                  <a:lnTo>
                    <a:pt x="749" y="11582"/>
                  </a:lnTo>
                  <a:lnTo>
                    <a:pt x="3797" y="14630"/>
                  </a:lnTo>
                  <a:lnTo>
                    <a:pt x="5676" y="15392"/>
                  </a:lnTo>
                  <a:lnTo>
                    <a:pt x="10248" y="15392"/>
                  </a:lnTo>
                  <a:lnTo>
                    <a:pt x="12153" y="14630"/>
                  </a:lnTo>
                  <a:lnTo>
                    <a:pt x="15100" y="11582"/>
                  </a:lnTo>
                  <a:lnTo>
                    <a:pt x="15824" y="9753"/>
                  </a:lnTo>
                  <a:lnTo>
                    <a:pt x="15836" y="5334"/>
                  </a:lnTo>
                  <a:close/>
                </a:path>
                <a:path w="54610" h="113665">
                  <a:moveTo>
                    <a:pt x="54254" y="0"/>
                  </a:moveTo>
                  <a:lnTo>
                    <a:pt x="43434" y="0"/>
                  </a:lnTo>
                  <a:lnTo>
                    <a:pt x="43434" y="113080"/>
                  </a:lnTo>
                  <a:lnTo>
                    <a:pt x="54254" y="113080"/>
                  </a:lnTo>
                  <a:lnTo>
                    <a:pt x="542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2" name="object 242" descr="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3544797" y="8834979"/>
              <a:ext cx="81432" cy="81532"/>
            </a:xfrm>
            <a:prstGeom prst="rect">
              <a:avLst/>
            </a:prstGeom>
          </p:spPr>
        </p:pic>
        <p:pic>
          <p:nvPicPr>
            <p:cNvPr id="243" name="object 243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3648379" y="8802669"/>
              <a:ext cx="224331" cy="113842"/>
            </a:xfrm>
            <a:prstGeom prst="rect">
              <a:avLst/>
            </a:prstGeom>
          </p:spPr>
        </p:pic>
      </p:grpSp>
      <p:grpSp>
        <p:nvGrpSpPr>
          <p:cNvPr id="244" name="object 244" descr=""/>
          <p:cNvGrpSpPr/>
          <p:nvPr/>
        </p:nvGrpSpPr>
        <p:grpSpPr>
          <a:xfrm>
            <a:off x="3964261" y="8802669"/>
            <a:ext cx="680720" cy="114300"/>
            <a:chOff x="3964261" y="8802669"/>
            <a:chExt cx="680720" cy="114300"/>
          </a:xfrm>
        </p:grpSpPr>
        <p:pic>
          <p:nvPicPr>
            <p:cNvPr id="245" name="object 245" descr="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3964261" y="8834979"/>
              <a:ext cx="158901" cy="81532"/>
            </a:xfrm>
            <a:prstGeom prst="rect">
              <a:avLst/>
            </a:prstGeom>
          </p:spPr>
        </p:pic>
        <p:sp>
          <p:nvSpPr>
            <p:cNvPr id="246" name="object 246" descr=""/>
            <p:cNvSpPr/>
            <p:nvPr/>
          </p:nvSpPr>
          <p:spPr>
            <a:xfrm>
              <a:off x="4145313" y="8802669"/>
              <a:ext cx="11430" cy="113664"/>
            </a:xfrm>
            <a:custGeom>
              <a:avLst/>
              <a:gdLst/>
              <a:ahLst/>
              <a:cxnLst/>
              <a:rect l="l" t="t" r="r" b="b"/>
              <a:pathLst>
                <a:path w="11429" h="113665">
                  <a:moveTo>
                    <a:pt x="10821" y="0"/>
                  </a:moveTo>
                  <a:lnTo>
                    <a:pt x="0" y="0"/>
                  </a:lnTo>
                  <a:lnTo>
                    <a:pt x="0" y="113079"/>
                  </a:lnTo>
                  <a:lnTo>
                    <a:pt x="10821" y="113079"/>
                  </a:lnTo>
                  <a:lnTo>
                    <a:pt x="1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7" name="object 247" descr="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4185546" y="8802669"/>
              <a:ext cx="178460" cy="113842"/>
            </a:xfrm>
            <a:prstGeom prst="rect">
              <a:avLst/>
            </a:prstGeom>
          </p:spPr>
        </p:pic>
        <p:pic>
          <p:nvPicPr>
            <p:cNvPr id="248" name="object 248" descr="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4383565" y="8834979"/>
              <a:ext cx="81432" cy="81532"/>
            </a:xfrm>
            <a:prstGeom prst="rect">
              <a:avLst/>
            </a:prstGeom>
          </p:spPr>
        </p:pic>
        <p:pic>
          <p:nvPicPr>
            <p:cNvPr id="249" name="object 249" descr="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4487147" y="8834979"/>
              <a:ext cx="157580" cy="81532"/>
            </a:xfrm>
            <a:prstGeom prst="rect">
              <a:avLst/>
            </a:prstGeom>
          </p:spPr>
        </p:pic>
      </p:grpSp>
      <p:grpSp>
        <p:nvGrpSpPr>
          <p:cNvPr id="250" name="object 250" descr=""/>
          <p:cNvGrpSpPr/>
          <p:nvPr/>
        </p:nvGrpSpPr>
        <p:grpSpPr>
          <a:xfrm>
            <a:off x="4730388" y="8834979"/>
            <a:ext cx="226060" cy="81915"/>
            <a:chOff x="4730388" y="8834979"/>
            <a:chExt cx="226060" cy="81915"/>
          </a:xfrm>
        </p:grpSpPr>
        <p:pic>
          <p:nvPicPr>
            <p:cNvPr id="251" name="object 251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730388" y="8834979"/>
              <a:ext cx="67154" cy="81532"/>
            </a:xfrm>
            <a:prstGeom prst="rect">
              <a:avLst/>
            </a:prstGeom>
          </p:spPr>
        </p:pic>
        <p:pic>
          <p:nvPicPr>
            <p:cNvPr id="252" name="object 252" descr="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4826954" y="8834979"/>
              <a:ext cx="129081" cy="81532"/>
            </a:xfrm>
            <a:prstGeom prst="rect">
              <a:avLst/>
            </a:prstGeom>
          </p:spPr>
        </p:pic>
      </p:grpSp>
      <p:pic>
        <p:nvPicPr>
          <p:cNvPr id="253" name="object 253" descr="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5042556" y="8802669"/>
            <a:ext cx="691437" cy="143405"/>
          </a:xfrm>
          <a:prstGeom prst="rect">
            <a:avLst/>
          </a:prstGeom>
        </p:spPr>
      </p:pic>
      <p:pic>
        <p:nvPicPr>
          <p:cNvPr id="254" name="object 254" descr="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5824173" y="8818063"/>
            <a:ext cx="144879" cy="98449"/>
          </a:xfrm>
          <a:prstGeom prst="rect">
            <a:avLst/>
          </a:prstGeom>
        </p:spPr>
      </p:pic>
      <p:grpSp>
        <p:nvGrpSpPr>
          <p:cNvPr id="255" name="object 255" descr=""/>
          <p:cNvGrpSpPr/>
          <p:nvPr/>
        </p:nvGrpSpPr>
        <p:grpSpPr>
          <a:xfrm>
            <a:off x="6063702" y="8818063"/>
            <a:ext cx="388620" cy="99060"/>
            <a:chOff x="6063702" y="8818063"/>
            <a:chExt cx="388620" cy="99060"/>
          </a:xfrm>
        </p:grpSpPr>
        <p:pic>
          <p:nvPicPr>
            <p:cNvPr id="256" name="object 256" descr="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6063702" y="8834979"/>
              <a:ext cx="132283" cy="80769"/>
            </a:xfrm>
            <a:prstGeom prst="rect">
              <a:avLst/>
            </a:prstGeom>
          </p:spPr>
        </p:pic>
        <p:pic>
          <p:nvPicPr>
            <p:cNvPr id="257" name="object 257" descr="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6217319" y="8818063"/>
              <a:ext cx="234388" cy="98449"/>
            </a:xfrm>
            <a:prstGeom prst="rect">
              <a:avLst/>
            </a:prstGeom>
          </p:spPr>
        </p:pic>
      </p:grpSp>
      <p:sp>
        <p:nvSpPr>
          <p:cNvPr id="258" name="object 258" descr=""/>
          <p:cNvSpPr/>
          <p:nvPr/>
        </p:nvSpPr>
        <p:spPr>
          <a:xfrm>
            <a:off x="6531372" y="8818063"/>
            <a:ext cx="55244" cy="99060"/>
          </a:xfrm>
          <a:custGeom>
            <a:avLst/>
            <a:gdLst/>
            <a:ahLst/>
            <a:cxnLst/>
            <a:rect l="l" t="t" r="r" b="b"/>
            <a:pathLst>
              <a:path w="55245" h="99059">
                <a:moveTo>
                  <a:pt x="25146" y="0"/>
                </a:moveTo>
                <a:lnTo>
                  <a:pt x="14324" y="0"/>
                </a:lnTo>
                <a:lnTo>
                  <a:pt x="14413" y="82800"/>
                </a:lnTo>
                <a:lnTo>
                  <a:pt x="16353" y="88286"/>
                </a:lnTo>
                <a:lnTo>
                  <a:pt x="24483" y="96415"/>
                </a:lnTo>
                <a:lnTo>
                  <a:pt x="30275" y="98449"/>
                </a:lnTo>
                <a:lnTo>
                  <a:pt x="40942" y="98449"/>
                </a:lnTo>
                <a:lnTo>
                  <a:pt x="44016" y="97991"/>
                </a:lnTo>
                <a:lnTo>
                  <a:pt x="50010" y="96163"/>
                </a:lnTo>
                <a:lnTo>
                  <a:pt x="52577" y="94742"/>
                </a:lnTo>
                <a:lnTo>
                  <a:pt x="54709" y="92807"/>
                </a:lnTo>
                <a:lnTo>
                  <a:pt x="52916" y="89150"/>
                </a:lnTo>
                <a:lnTo>
                  <a:pt x="34541" y="89150"/>
                </a:lnTo>
                <a:lnTo>
                  <a:pt x="31113" y="87884"/>
                </a:lnTo>
                <a:lnTo>
                  <a:pt x="26337" y="82800"/>
                </a:lnTo>
                <a:lnTo>
                  <a:pt x="25146" y="79197"/>
                </a:lnTo>
                <a:lnTo>
                  <a:pt x="25146" y="0"/>
                </a:lnTo>
                <a:close/>
              </a:path>
              <a:path w="55245" h="99059">
                <a:moveTo>
                  <a:pt x="50900" y="85035"/>
                </a:moveTo>
                <a:lnTo>
                  <a:pt x="47749" y="87778"/>
                </a:lnTo>
                <a:lnTo>
                  <a:pt x="43785" y="89150"/>
                </a:lnTo>
                <a:lnTo>
                  <a:pt x="52916" y="89150"/>
                </a:lnTo>
                <a:lnTo>
                  <a:pt x="50900" y="85035"/>
                </a:lnTo>
                <a:close/>
              </a:path>
              <a:path w="55245" h="99059">
                <a:moveTo>
                  <a:pt x="14324" y="17675"/>
                </a:moveTo>
                <a:lnTo>
                  <a:pt x="0" y="17675"/>
                </a:lnTo>
                <a:lnTo>
                  <a:pt x="0" y="26668"/>
                </a:lnTo>
                <a:lnTo>
                  <a:pt x="14324" y="26668"/>
                </a:lnTo>
                <a:lnTo>
                  <a:pt x="14324" y="17675"/>
                </a:lnTo>
                <a:close/>
              </a:path>
              <a:path w="55245" h="99059">
                <a:moveTo>
                  <a:pt x="49528" y="17675"/>
                </a:moveTo>
                <a:lnTo>
                  <a:pt x="25146" y="17675"/>
                </a:lnTo>
                <a:lnTo>
                  <a:pt x="25146" y="26668"/>
                </a:lnTo>
                <a:lnTo>
                  <a:pt x="49528" y="26668"/>
                </a:lnTo>
                <a:lnTo>
                  <a:pt x="49528" y="17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9" name="object 259" descr=""/>
          <p:cNvGrpSpPr/>
          <p:nvPr/>
        </p:nvGrpSpPr>
        <p:grpSpPr>
          <a:xfrm>
            <a:off x="6605740" y="8802669"/>
            <a:ext cx="173355" cy="114300"/>
            <a:chOff x="6605740" y="8802669"/>
            <a:chExt cx="173355" cy="114300"/>
          </a:xfrm>
        </p:grpSpPr>
        <p:pic>
          <p:nvPicPr>
            <p:cNvPr id="260" name="object 26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00683" y="8834979"/>
              <a:ext cx="78030" cy="81532"/>
            </a:xfrm>
            <a:prstGeom prst="rect">
              <a:avLst/>
            </a:prstGeom>
          </p:spPr>
        </p:pic>
        <p:pic>
          <p:nvPicPr>
            <p:cNvPr id="261" name="object 261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605740" y="8802669"/>
              <a:ext cx="73760" cy="113079"/>
            </a:xfrm>
            <a:prstGeom prst="rect">
              <a:avLst/>
            </a:prstGeom>
          </p:spPr>
        </p:pic>
      </p:grpSp>
      <p:grpSp>
        <p:nvGrpSpPr>
          <p:cNvPr id="262" name="object 262" descr=""/>
          <p:cNvGrpSpPr/>
          <p:nvPr/>
        </p:nvGrpSpPr>
        <p:grpSpPr>
          <a:xfrm>
            <a:off x="783442" y="9012826"/>
            <a:ext cx="532765" cy="142875"/>
            <a:chOff x="783442" y="9012826"/>
            <a:chExt cx="532765" cy="142875"/>
          </a:xfrm>
        </p:grpSpPr>
        <p:pic>
          <p:nvPicPr>
            <p:cNvPr id="263" name="object 263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783442" y="9045896"/>
              <a:ext cx="73000" cy="80773"/>
            </a:xfrm>
            <a:prstGeom prst="rect">
              <a:avLst/>
            </a:prstGeom>
          </p:spPr>
        </p:pic>
        <p:pic>
          <p:nvPicPr>
            <p:cNvPr id="264" name="object 26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8483" y="9045136"/>
              <a:ext cx="73760" cy="80769"/>
            </a:xfrm>
            <a:prstGeom prst="rect">
              <a:avLst/>
            </a:prstGeom>
          </p:spPr>
        </p:pic>
        <p:sp>
          <p:nvSpPr>
            <p:cNvPr id="265" name="object 265" descr=""/>
            <p:cNvSpPr/>
            <p:nvPr/>
          </p:nvSpPr>
          <p:spPr>
            <a:xfrm>
              <a:off x="990932" y="9012826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5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5">
                  <a:moveTo>
                    <a:pt x="10158" y="0"/>
                  </a:moveTo>
                  <a:lnTo>
                    <a:pt x="5687" y="0"/>
                  </a:lnTo>
                  <a:lnTo>
                    <a:pt x="3808" y="737"/>
                  </a:lnTo>
                  <a:lnTo>
                    <a:pt x="759" y="3682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7" y="15393"/>
                  </a:lnTo>
                  <a:lnTo>
                    <a:pt x="10259" y="15393"/>
                  </a:lnTo>
                  <a:lnTo>
                    <a:pt x="12164" y="14630"/>
                  </a:lnTo>
                  <a:lnTo>
                    <a:pt x="15112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7"/>
                  </a:lnTo>
                  <a:lnTo>
                    <a:pt x="12038" y="709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6" name="object 26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8152" y="9045136"/>
              <a:ext cx="81230" cy="110336"/>
            </a:xfrm>
            <a:prstGeom prst="rect">
              <a:avLst/>
            </a:prstGeom>
          </p:spPr>
        </p:pic>
        <p:pic>
          <p:nvPicPr>
            <p:cNvPr id="267" name="object 267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140659" y="9045896"/>
              <a:ext cx="73000" cy="80773"/>
            </a:xfrm>
            <a:prstGeom prst="rect">
              <a:avLst/>
            </a:prstGeom>
          </p:spPr>
        </p:pic>
        <p:pic>
          <p:nvPicPr>
            <p:cNvPr id="268" name="object 26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7622" y="9045136"/>
              <a:ext cx="78030" cy="81532"/>
            </a:xfrm>
            <a:prstGeom prst="rect">
              <a:avLst/>
            </a:prstGeom>
          </p:spPr>
        </p:pic>
      </p:grpSp>
      <p:grpSp>
        <p:nvGrpSpPr>
          <p:cNvPr id="269" name="object 269" descr=""/>
          <p:cNvGrpSpPr/>
          <p:nvPr/>
        </p:nvGrpSpPr>
        <p:grpSpPr>
          <a:xfrm>
            <a:off x="1423461" y="9012826"/>
            <a:ext cx="452755" cy="114300"/>
            <a:chOff x="1423461" y="9012826"/>
            <a:chExt cx="452755" cy="114300"/>
          </a:xfrm>
        </p:grpSpPr>
        <p:pic>
          <p:nvPicPr>
            <p:cNvPr id="270" name="object 27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3461" y="9045136"/>
              <a:ext cx="73760" cy="80769"/>
            </a:xfrm>
            <a:prstGeom prst="rect">
              <a:avLst/>
            </a:prstGeom>
          </p:spPr>
        </p:pic>
        <p:pic>
          <p:nvPicPr>
            <p:cNvPr id="271" name="object 271" descr="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520268" y="9012826"/>
              <a:ext cx="269057" cy="113842"/>
            </a:xfrm>
            <a:prstGeom prst="rect">
              <a:avLst/>
            </a:prstGeom>
          </p:spPr>
        </p:pic>
        <p:pic>
          <p:nvPicPr>
            <p:cNvPr id="272" name="object 272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810241" y="9045136"/>
              <a:ext cx="65683" cy="81532"/>
            </a:xfrm>
            <a:prstGeom prst="rect">
              <a:avLst/>
            </a:prstGeom>
          </p:spPr>
        </p:pic>
      </p:grpSp>
      <p:pic>
        <p:nvPicPr>
          <p:cNvPr id="273" name="object 273" descr="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1973422" y="9012063"/>
            <a:ext cx="147510" cy="114606"/>
          </a:xfrm>
          <a:prstGeom prst="rect">
            <a:avLst/>
          </a:prstGeom>
        </p:spPr>
      </p:pic>
      <p:grpSp>
        <p:nvGrpSpPr>
          <p:cNvPr id="274" name="object 274" descr=""/>
          <p:cNvGrpSpPr/>
          <p:nvPr/>
        </p:nvGrpSpPr>
        <p:grpSpPr>
          <a:xfrm>
            <a:off x="2208168" y="9012826"/>
            <a:ext cx="351790" cy="114300"/>
            <a:chOff x="2208168" y="9012826"/>
            <a:chExt cx="351790" cy="114300"/>
          </a:xfrm>
        </p:grpSpPr>
        <p:pic>
          <p:nvPicPr>
            <p:cNvPr id="275" name="object 275" descr="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2208168" y="9045136"/>
              <a:ext cx="160206" cy="81532"/>
            </a:xfrm>
            <a:prstGeom prst="rect">
              <a:avLst/>
            </a:prstGeom>
          </p:spPr>
        </p:pic>
        <p:pic>
          <p:nvPicPr>
            <p:cNvPr id="276" name="object 276" descr="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2391573" y="9045136"/>
              <a:ext cx="72694" cy="81532"/>
            </a:xfrm>
            <a:prstGeom prst="rect">
              <a:avLst/>
            </a:prstGeom>
          </p:spPr>
        </p:pic>
        <p:pic>
          <p:nvPicPr>
            <p:cNvPr id="277" name="object 277" descr="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486098" y="9012826"/>
              <a:ext cx="73760" cy="113079"/>
            </a:xfrm>
            <a:prstGeom prst="rect">
              <a:avLst/>
            </a:prstGeom>
          </p:spPr>
        </p:pic>
      </p:grpSp>
      <p:grpSp>
        <p:nvGrpSpPr>
          <p:cNvPr id="278" name="object 278" descr=""/>
          <p:cNvGrpSpPr/>
          <p:nvPr/>
        </p:nvGrpSpPr>
        <p:grpSpPr>
          <a:xfrm>
            <a:off x="2666753" y="9012826"/>
            <a:ext cx="454025" cy="135890"/>
            <a:chOff x="2666753" y="9012826"/>
            <a:chExt cx="454025" cy="135890"/>
          </a:xfrm>
        </p:grpSpPr>
        <p:pic>
          <p:nvPicPr>
            <p:cNvPr id="279" name="object 279" descr="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2666753" y="9045136"/>
              <a:ext cx="72694" cy="81532"/>
            </a:xfrm>
            <a:prstGeom prst="rect">
              <a:avLst/>
            </a:prstGeom>
          </p:spPr>
        </p:pic>
        <p:sp>
          <p:nvSpPr>
            <p:cNvPr id="280" name="object 280" descr=""/>
            <p:cNvSpPr/>
            <p:nvPr/>
          </p:nvSpPr>
          <p:spPr>
            <a:xfrm>
              <a:off x="2761272" y="9012831"/>
              <a:ext cx="56515" cy="113664"/>
            </a:xfrm>
            <a:custGeom>
              <a:avLst/>
              <a:gdLst/>
              <a:ahLst/>
              <a:cxnLst/>
              <a:rect l="l" t="t" r="r" b="b"/>
              <a:pathLst>
                <a:path w="56514" h="113665">
                  <a:moveTo>
                    <a:pt x="10820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0820" y="113080"/>
                  </a:lnTo>
                  <a:lnTo>
                    <a:pt x="10820" y="0"/>
                  </a:lnTo>
                  <a:close/>
                </a:path>
                <a:path w="56514" h="113665">
                  <a:moveTo>
                    <a:pt x="53682" y="33070"/>
                  </a:moveTo>
                  <a:lnTo>
                    <a:pt x="42862" y="33070"/>
                  </a:lnTo>
                  <a:lnTo>
                    <a:pt x="43014" y="113080"/>
                  </a:lnTo>
                  <a:lnTo>
                    <a:pt x="53682" y="113080"/>
                  </a:lnTo>
                  <a:lnTo>
                    <a:pt x="53682" y="33070"/>
                  </a:lnTo>
                  <a:close/>
                </a:path>
                <a:path w="56514" h="113665">
                  <a:moveTo>
                    <a:pt x="56273" y="5334"/>
                  </a:moveTo>
                  <a:lnTo>
                    <a:pt x="55511" y="3556"/>
                  </a:lnTo>
                  <a:lnTo>
                    <a:pt x="52463" y="711"/>
                  </a:lnTo>
                  <a:lnTo>
                    <a:pt x="50584" y="0"/>
                  </a:lnTo>
                  <a:lnTo>
                    <a:pt x="46113" y="0"/>
                  </a:lnTo>
                  <a:lnTo>
                    <a:pt x="44234" y="736"/>
                  </a:lnTo>
                  <a:lnTo>
                    <a:pt x="41186" y="3683"/>
                  </a:lnTo>
                  <a:lnTo>
                    <a:pt x="40487" y="5334"/>
                  </a:lnTo>
                  <a:lnTo>
                    <a:pt x="40424" y="9753"/>
                  </a:lnTo>
                  <a:lnTo>
                    <a:pt x="41186" y="11582"/>
                  </a:lnTo>
                  <a:lnTo>
                    <a:pt x="44234" y="14630"/>
                  </a:lnTo>
                  <a:lnTo>
                    <a:pt x="46113" y="15392"/>
                  </a:lnTo>
                  <a:lnTo>
                    <a:pt x="50685" y="15392"/>
                  </a:lnTo>
                  <a:lnTo>
                    <a:pt x="52590" y="14630"/>
                  </a:lnTo>
                  <a:lnTo>
                    <a:pt x="55537" y="11582"/>
                  </a:lnTo>
                  <a:lnTo>
                    <a:pt x="56248" y="9753"/>
                  </a:lnTo>
                  <a:lnTo>
                    <a:pt x="56273" y="5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1" name="object 28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38923" y="9045136"/>
              <a:ext cx="78030" cy="81532"/>
            </a:xfrm>
            <a:prstGeom prst="rect">
              <a:avLst/>
            </a:prstGeom>
          </p:spPr>
        </p:pic>
        <p:pic>
          <p:nvPicPr>
            <p:cNvPr id="282" name="object 282" descr="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2940916" y="9028220"/>
              <a:ext cx="179237" cy="119937"/>
            </a:xfrm>
            <a:prstGeom prst="rect">
              <a:avLst/>
            </a:prstGeom>
          </p:spPr>
        </p:pic>
      </p:grpSp>
      <p:grpSp>
        <p:nvGrpSpPr>
          <p:cNvPr id="283" name="object 283" descr=""/>
          <p:cNvGrpSpPr/>
          <p:nvPr/>
        </p:nvGrpSpPr>
        <p:grpSpPr>
          <a:xfrm>
            <a:off x="3221009" y="9012826"/>
            <a:ext cx="671195" cy="143510"/>
            <a:chOff x="3221009" y="9012826"/>
            <a:chExt cx="671195" cy="143510"/>
          </a:xfrm>
        </p:grpSpPr>
        <p:pic>
          <p:nvPicPr>
            <p:cNvPr id="284" name="object 28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21009" y="9045136"/>
              <a:ext cx="78030" cy="81532"/>
            </a:xfrm>
            <a:prstGeom prst="rect">
              <a:avLst/>
            </a:prstGeom>
          </p:spPr>
        </p:pic>
        <p:pic>
          <p:nvPicPr>
            <p:cNvPr id="285" name="object 28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23002" y="9045136"/>
              <a:ext cx="73760" cy="80769"/>
            </a:xfrm>
            <a:prstGeom prst="rect">
              <a:avLst/>
            </a:prstGeom>
          </p:spPr>
        </p:pic>
        <p:pic>
          <p:nvPicPr>
            <p:cNvPr id="286" name="object 286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416763" y="9045136"/>
              <a:ext cx="65681" cy="81532"/>
            </a:xfrm>
            <a:prstGeom prst="rect">
              <a:avLst/>
            </a:prstGeom>
          </p:spPr>
        </p:pic>
        <p:pic>
          <p:nvPicPr>
            <p:cNvPr id="287" name="object 287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503361" y="9045896"/>
              <a:ext cx="73000" cy="80773"/>
            </a:xfrm>
            <a:prstGeom prst="rect">
              <a:avLst/>
            </a:prstGeom>
          </p:spPr>
        </p:pic>
        <p:sp>
          <p:nvSpPr>
            <p:cNvPr id="288" name="object 288" descr=""/>
            <p:cNvSpPr/>
            <p:nvPr/>
          </p:nvSpPr>
          <p:spPr>
            <a:xfrm>
              <a:off x="3608400" y="9012831"/>
              <a:ext cx="75565" cy="113664"/>
            </a:xfrm>
            <a:custGeom>
              <a:avLst/>
              <a:gdLst/>
              <a:ahLst/>
              <a:cxnLst/>
              <a:rect l="l" t="t" r="r" b="b"/>
              <a:pathLst>
                <a:path w="75564" h="113665">
                  <a:moveTo>
                    <a:pt x="40233" y="32308"/>
                  </a:moveTo>
                  <a:lnTo>
                    <a:pt x="32410" y="32308"/>
                  </a:lnTo>
                  <a:lnTo>
                    <a:pt x="25857" y="33909"/>
                  </a:lnTo>
                  <a:lnTo>
                    <a:pt x="15290" y="40309"/>
                  </a:lnTo>
                  <a:lnTo>
                    <a:pt x="11531" y="44958"/>
                  </a:lnTo>
                  <a:lnTo>
                    <a:pt x="10363" y="48133"/>
                  </a:lnTo>
                  <a:lnTo>
                    <a:pt x="10363" y="33070"/>
                  </a:lnTo>
                  <a:lnTo>
                    <a:pt x="0" y="33070"/>
                  </a:lnTo>
                  <a:lnTo>
                    <a:pt x="0" y="113080"/>
                  </a:lnTo>
                  <a:lnTo>
                    <a:pt x="10820" y="113080"/>
                  </a:lnTo>
                  <a:lnTo>
                    <a:pt x="10820" y="62788"/>
                  </a:lnTo>
                  <a:lnTo>
                    <a:pt x="13208" y="55499"/>
                  </a:lnTo>
                  <a:lnTo>
                    <a:pt x="13792" y="54864"/>
                  </a:lnTo>
                  <a:lnTo>
                    <a:pt x="22758" y="45237"/>
                  </a:lnTo>
                  <a:lnTo>
                    <a:pt x="29362" y="42672"/>
                  </a:lnTo>
                  <a:lnTo>
                    <a:pt x="38201" y="42672"/>
                  </a:lnTo>
                  <a:lnTo>
                    <a:pt x="38608" y="42697"/>
                  </a:lnTo>
                  <a:lnTo>
                    <a:pt x="39420" y="42799"/>
                  </a:lnTo>
                  <a:lnTo>
                    <a:pt x="40233" y="42824"/>
                  </a:lnTo>
                  <a:lnTo>
                    <a:pt x="40233" y="42672"/>
                  </a:lnTo>
                  <a:lnTo>
                    <a:pt x="40233" y="32308"/>
                  </a:lnTo>
                  <a:close/>
                </a:path>
                <a:path w="75564" h="113665">
                  <a:moveTo>
                    <a:pt x="72580" y="33070"/>
                  </a:moveTo>
                  <a:lnTo>
                    <a:pt x="61760" y="33070"/>
                  </a:lnTo>
                  <a:lnTo>
                    <a:pt x="61899" y="113080"/>
                  </a:lnTo>
                  <a:lnTo>
                    <a:pt x="72580" y="113080"/>
                  </a:lnTo>
                  <a:lnTo>
                    <a:pt x="72580" y="33070"/>
                  </a:lnTo>
                  <a:close/>
                </a:path>
                <a:path w="75564" h="113665">
                  <a:moveTo>
                    <a:pt x="75158" y="5334"/>
                  </a:moveTo>
                  <a:lnTo>
                    <a:pt x="74409" y="3556"/>
                  </a:lnTo>
                  <a:lnTo>
                    <a:pt x="71361" y="711"/>
                  </a:lnTo>
                  <a:lnTo>
                    <a:pt x="69481" y="0"/>
                  </a:lnTo>
                  <a:lnTo>
                    <a:pt x="65011" y="0"/>
                  </a:lnTo>
                  <a:lnTo>
                    <a:pt x="63131" y="736"/>
                  </a:lnTo>
                  <a:lnTo>
                    <a:pt x="60071" y="3683"/>
                  </a:lnTo>
                  <a:lnTo>
                    <a:pt x="59385" y="5334"/>
                  </a:lnTo>
                  <a:lnTo>
                    <a:pt x="59321" y="9753"/>
                  </a:lnTo>
                  <a:lnTo>
                    <a:pt x="60071" y="11582"/>
                  </a:lnTo>
                  <a:lnTo>
                    <a:pt x="63131" y="14630"/>
                  </a:lnTo>
                  <a:lnTo>
                    <a:pt x="65011" y="15392"/>
                  </a:lnTo>
                  <a:lnTo>
                    <a:pt x="69583" y="15392"/>
                  </a:lnTo>
                  <a:lnTo>
                    <a:pt x="71475" y="14630"/>
                  </a:lnTo>
                  <a:lnTo>
                    <a:pt x="74434" y="11582"/>
                  </a:lnTo>
                  <a:lnTo>
                    <a:pt x="75145" y="9753"/>
                  </a:lnTo>
                  <a:lnTo>
                    <a:pt x="75158" y="5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9" name="object 28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13021" y="9045136"/>
              <a:ext cx="73760" cy="80769"/>
            </a:xfrm>
            <a:prstGeom prst="rect">
              <a:avLst/>
            </a:prstGeom>
          </p:spPr>
        </p:pic>
        <p:pic>
          <p:nvPicPr>
            <p:cNvPr id="290" name="object 290" descr="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3809829" y="9045136"/>
              <a:ext cx="82296" cy="111095"/>
            </a:xfrm>
            <a:prstGeom prst="rect">
              <a:avLst/>
            </a:prstGeom>
          </p:spPr>
        </p:pic>
      </p:grpSp>
      <p:grpSp>
        <p:nvGrpSpPr>
          <p:cNvPr id="291" name="object 291" descr=""/>
          <p:cNvGrpSpPr/>
          <p:nvPr/>
        </p:nvGrpSpPr>
        <p:grpSpPr>
          <a:xfrm>
            <a:off x="3999985" y="9012826"/>
            <a:ext cx="769620" cy="142875"/>
            <a:chOff x="3999985" y="9012826"/>
            <a:chExt cx="769620" cy="142875"/>
          </a:xfrm>
        </p:grpSpPr>
        <p:pic>
          <p:nvPicPr>
            <p:cNvPr id="292" name="object 292" descr="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3999985" y="9045136"/>
              <a:ext cx="81431" cy="81532"/>
            </a:xfrm>
            <a:prstGeom prst="rect">
              <a:avLst/>
            </a:prstGeom>
          </p:spPr>
        </p:pic>
        <p:pic>
          <p:nvPicPr>
            <p:cNvPr id="293" name="object 293" descr="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4105432" y="9028220"/>
              <a:ext cx="147406" cy="127252"/>
            </a:xfrm>
            <a:prstGeom prst="rect">
              <a:avLst/>
            </a:prstGeom>
          </p:spPr>
        </p:pic>
        <p:sp>
          <p:nvSpPr>
            <p:cNvPr id="294" name="object 294" descr=""/>
            <p:cNvSpPr/>
            <p:nvPr/>
          </p:nvSpPr>
          <p:spPr>
            <a:xfrm>
              <a:off x="4271925" y="9012826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5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5">
                  <a:moveTo>
                    <a:pt x="10158" y="0"/>
                  </a:moveTo>
                  <a:lnTo>
                    <a:pt x="5688" y="0"/>
                  </a:lnTo>
                  <a:lnTo>
                    <a:pt x="3808" y="737"/>
                  </a:lnTo>
                  <a:lnTo>
                    <a:pt x="759" y="3682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8" y="15393"/>
                  </a:lnTo>
                  <a:lnTo>
                    <a:pt x="10260" y="15393"/>
                  </a:lnTo>
                  <a:lnTo>
                    <a:pt x="12164" y="14630"/>
                  </a:lnTo>
                  <a:lnTo>
                    <a:pt x="15112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7"/>
                  </a:lnTo>
                  <a:lnTo>
                    <a:pt x="12038" y="709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5" name="object 295" descr="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4317224" y="9045136"/>
              <a:ext cx="132281" cy="80769"/>
            </a:xfrm>
            <a:prstGeom prst="rect">
              <a:avLst/>
            </a:prstGeom>
          </p:spPr>
        </p:pic>
        <p:sp>
          <p:nvSpPr>
            <p:cNvPr id="296" name="object 296" descr=""/>
            <p:cNvSpPr/>
            <p:nvPr/>
          </p:nvSpPr>
          <p:spPr>
            <a:xfrm>
              <a:off x="4478346" y="9012826"/>
              <a:ext cx="15875" cy="113664"/>
            </a:xfrm>
            <a:custGeom>
              <a:avLst/>
              <a:gdLst/>
              <a:ahLst/>
              <a:cxnLst/>
              <a:rect l="l" t="t" r="r" b="b"/>
              <a:pathLst>
                <a:path w="15875" h="113665">
                  <a:moveTo>
                    <a:pt x="13258" y="33069"/>
                  </a:moveTo>
                  <a:lnTo>
                    <a:pt x="2437" y="33069"/>
                  </a:lnTo>
                  <a:lnTo>
                    <a:pt x="2588" y="113079"/>
                  </a:lnTo>
                  <a:lnTo>
                    <a:pt x="13258" y="113079"/>
                  </a:lnTo>
                  <a:lnTo>
                    <a:pt x="13258" y="33069"/>
                  </a:lnTo>
                  <a:close/>
                </a:path>
                <a:path w="15875" h="113665">
                  <a:moveTo>
                    <a:pt x="10158" y="0"/>
                  </a:moveTo>
                  <a:lnTo>
                    <a:pt x="5687" y="0"/>
                  </a:lnTo>
                  <a:lnTo>
                    <a:pt x="3808" y="737"/>
                  </a:lnTo>
                  <a:lnTo>
                    <a:pt x="759" y="3682"/>
                  </a:lnTo>
                  <a:lnTo>
                    <a:pt x="63" y="5335"/>
                  </a:lnTo>
                  <a:lnTo>
                    <a:pt x="0" y="9752"/>
                  </a:lnTo>
                  <a:lnTo>
                    <a:pt x="759" y="11581"/>
                  </a:lnTo>
                  <a:lnTo>
                    <a:pt x="3808" y="14630"/>
                  </a:lnTo>
                  <a:lnTo>
                    <a:pt x="5687" y="15393"/>
                  </a:lnTo>
                  <a:lnTo>
                    <a:pt x="10259" y="15393"/>
                  </a:lnTo>
                  <a:lnTo>
                    <a:pt x="12164" y="14630"/>
                  </a:lnTo>
                  <a:lnTo>
                    <a:pt x="15112" y="11581"/>
                  </a:lnTo>
                  <a:lnTo>
                    <a:pt x="15827" y="9752"/>
                  </a:lnTo>
                  <a:lnTo>
                    <a:pt x="15847" y="5335"/>
                  </a:lnTo>
                  <a:lnTo>
                    <a:pt x="15087" y="3557"/>
                  </a:lnTo>
                  <a:lnTo>
                    <a:pt x="12038" y="709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7" name="object 297" descr="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4514957" y="9012826"/>
              <a:ext cx="254120" cy="113842"/>
            </a:xfrm>
            <a:prstGeom prst="rect">
              <a:avLst/>
            </a:prstGeom>
          </p:spPr>
        </p:pic>
      </p:grpSp>
      <p:pic>
        <p:nvPicPr>
          <p:cNvPr id="298" name="object 298" descr="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4884966" y="9012063"/>
            <a:ext cx="1022933" cy="143409"/>
          </a:xfrm>
          <a:prstGeom prst="rect">
            <a:avLst/>
          </a:prstGeom>
        </p:spPr>
      </p:pic>
      <p:pic>
        <p:nvPicPr>
          <p:cNvPr id="299" name="object 299" descr="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6008756" y="9012826"/>
            <a:ext cx="761785" cy="113842"/>
          </a:xfrm>
          <a:prstGeom prst="rect">
            <a:avLst/>
          </a:prstGeom>
        </p:spPr>
      </p:pic>
      <p:grpSp>
        <p:nvGrpSpPr>
          <p:cNvPr id="300" name="object 300" descr=""/>
          <p:cNvGrpSpPr/>
          <p:nvPr/>
        </p:nvGrpSpPr>
        <p:grpSpPr>
          <a:xfrm>
            <a:off x="773082" y="9222983"/>
            <a:ext cx="2314575" cy="143510"/>
            <a:chOff x="773082" y="9222983"/>
            <a:chExt cx="2314575" cy="143510"/>
          </a:xfrm>
        </p:grpSpPr>
        <p:pic>
          <p:nvPicPr>
            <p:cNvPr id="301" name="object 301" descr="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773082" y="9222983"/>
              <a:ext cx="2275869" cy="143407"/>
            </a:xfrm>
            <a:prstGeom prst="rect">
              <a:avLst/>
            </a:prstGeom>
          </p:spPr>
        </p:pic>
        <p:sp>
          <p:nvSpPr>
            <p:cNvPr id="302" name="object 302" descr=""/>
            <p:cNvSpPr/>
            <p:nvPr/>
          </p:nvSpPr>
          <p:spPr>
            <a:xfrm>
              <a:off x="3071202" y="9320213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5">
                  <a:moveTo>
                    <a:pt x="10311" y="0"/>
                  </a:moveTo>
                  <a:lnTo>
                    <a:pt x="5839" y="0"/>
                  </a:lnTo>
                  <a:lnTo>
                    <a:pt x="3935" y="763"/>
                  </a:lnTo>
                  <a:lnTo>
                    <a:pt x="784" y="3811"/>
                  </a:lnTo>
                  <a:lnTo>
                    <a:pt x="0" y="5792"/>
                  </a:lnTo>
                  <a:lnTo>
                    <a:pt x="0" y="10565"/>
                  </a:lnTo>
                  <a:lnTo>
                    <a:pt x="784" y="12548"/>
                  </a:lnTo>
                  <a:lnTo>
                    <a:pt x="3935" y="15800"/>
                  </a:lnTo>
                  <a:lnTo>
                    <a:pt x="5839" y="16612"/>
                  </a:lnTo>
                  <a:lnTo>
                    <a:pt x="8074" y="16612"/>
                  </a:lnTo>
                  <a:lnTo>
                    <a:pt x="10311" y="16612"/>
                  </a:lnTo>
                  <a:lnTo>
                    <a:pt x="12214" y="15800"/>
                  </a:lnTo>
                  <a:lnTo>
                    <a:pt x="15365" y="12548"/>
                  </a:lnTo>
                  <a:lnTo>
                    <a:pt x="16153" y="10565"/>
                  </a:lnTo>
                  <a:lnTo>
                    <a:pt x="16153" y="5792"/>
                  </a:lnTo>
                  <a:lnTo>
                    <a:pt x="15365" y="3811"/>
                  </a:lnTo>
                  <a:lnTo>
                    <a:pt x="12214" y="763"/>
                  </a:lnTo>
                  <a:lnTo>
                    <a:pt x="10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3" name="object 303" descr="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760225" y="8257478"/>
            <a:ext cx="1844852" cy="171752"/>
          </a:xfrm>
          <a:prstGeom prst="rect">
            <a:avLst/>
          </a:prstGeom>
        </p:spPr>
      </p:pic>
      <p:pic>
        <p:nvPicPr>
          <p:cNvPr id="304" name="object 304" descr="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2676729" y="8257478"/>
            <a:ext cx="1068048" cy="139039"/>
          </a:xfrm>
          <a:prstGeom prst="rect">
            <a:avLst/>
          </a:prstGeom>
        </p:spPr>
      </p:pic>
      <p:grpSp>
        <p:nvGrpSpPr>
          <p:cNvPr id="305" name="object 305" descr=""/>
          <p:cNvGrpSpPr/>
          <p:nvPr/>
        </p:nvGrpSpPr>
        <p:grpSpPr>
          <a:xfrm>
            <a:off x="3814829" y="8257478"/>
            <a:ext cx="843280" cy="139065"/>
            <a:chOff x="3814829" y="8257478"/>
            <a:chExt cx="843280" cy="139065"/>
          </a:xfrm>
        </p:grpSpPr>
        <p:pic>
          <p:nvPicPr>
            <p:cNvPr id="306" name="object 306" descr="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3814829" y="8268502"/>
              <a:ext cx="213537" cy="128016"/>
            </a:xfrm>
            <a:prstGeom prst="rect">
              <a:avLst/>
            </a:prstGeom>
          </p:spPr>
        </p:pic>
        <p:sp>
          <p:nvSpPr>
            <p:cNvPr id="307" name="object 307" descr=""/>
            <p:cNvSpPr/>
            <p:nvPr/>
          </p:nvSpPr>
          <p:spPr>
            <a:xfrm>
              <a:off x="4049705" y="8262810"/>
              <a:ext cx="22225" cy="132080"/>
            </a:xfrm>
            <a:custGeom>
              <a:avLst/>
              <a:gdLst/>
              <a:ahLst/>
              <a:cxnLst/>
              <a:rect l="l" t="t" r="r" b="b"/>
              <a:pathLst>
                <a:path w="22225" h="132079">
                  <a:moveTo>
                    <a:pt x="22226" y="0"/>
                  </a:moveTo>
                  <a:lnTo>
                    <a:pt x="0" y="0"/>
                  </a:lnTo>
                  <a:lnTo>
                    <a:pt x="176" y="131928"/>
                  </a:lnTo>
                  <a:lnTo>
                    <a:pt x="22226" y="131928"/>
                  </a:lnTo>
                  <a:lnTo>
                    <a:pt x="222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8" name="object 308" descr="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4100375" y="8257478"/>
              <a:ext cx="341909" cy="138506"/>
            </a:xfrm>
            <a:prstGeom prst="rect">
              <a:avLst/>
            </a:prstGeom>
          </p:spPr>
        </p:pic>
        <p:pic>
          <p:nvPicPr>
            <p:cNvPr id="309" name="object 309" descr="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4463622" y="8298727"/>
              <a:ext cx="194155" cy="97257"/>
            </a:xfrm>
            <a:prstGeom prst="rect">
              <a:avLst/>
            </a:prstGeom>
          </p:spPr>
        </p:pic>
      </p:grpSp>
      <p:pic>
        <p:nvPicPr>
          <p:cNvPr id="310" name="object 310" descr="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0" y="191"/>
            <a:ext cx="7557433" cy="39358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348956"/>
            <a:ext cx="340995" cy="343535"/>
            <a:chOff x="0" y="10348956"/>
            <a:chExt cx="340995" cy="343535"/>
          </a:xfrm>
        </p:grpSpPr>
        <p:sp>
          <p:nvSpPr>
            <p:cNvPr id="3" name="object 3" descr=""/>
            <p:cNvSpPr/>
            <p:nvPr/>
          </p:nvSpPr>
          <p:spPr>
            <a:xfrm>
              <a:off x="0" y="10348956"/>
              <a:ext cx="340995" cy="343535"/>
            </a:xfrm>
            <a:custGeom>
              <a:avLst/>
              <a:gdLst/>
              <a:ahLst/>
              <a:cxnLst/>
              <a:rect l="l" t="t" r="r" b="b"/>
              <a:pathLst>
                <a:path w="340995" h="343534">
                  <a:moveTo>
                    <a:pt x="0" y="343043"/>
                  </a:moveTo>
                  <a:lnTo>
                    <a:pt x="0" y="0"/>
                  </a:lnTo>
                  <a:lnTo>
                    <a:pt x="340668" y="0"/>
                  </a:lnTo>
                  <a:lnTo>
                    <a:pt x="340668" y="343043"/>
                  </a:lnTo>
                  <a:lnTo>
                    <a:pt x="0" y="343043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80" y="10457276"/>
              <a:ext cx="205538" cy="126594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4730" y="10501649"/>
            <a:ext cx="1155006" cy="82299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788040" y="822924"/>
            <a:ext cx="457200" cy="219710"/>
            <a:chOff x="788040" y="822924"/>
            <a:chExt cx="457200" cy="21971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040" y="822924"/>
              <a:ext cx="229212" cy="21915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791" y="825973"/>
              <a:ext cx="186843" cy="216410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0107" y="825973"/>
            <a:ext cx="182271" cy="213361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044" y="825973"/>
            <a:ext cx="189586" cy="213361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1853971" y="825369"/>
            <a:ext cx="513080" cy="213995"/>
          </a:xfrm>
          <a:custGeom>
            <a:avLst/>
            <a:gdLst/>
            <a:ahLst/>
            <a:cxnLst/>
            <a:rect l="l" t="t" r="r" b="b"/>
            <a:pathLst>
              <a:path w="513080" h="213994">
                <a:moveTo>
                  <a:pt x="159816" y="181610"/>
                </a:moveTo>
                <a:lnTo>
                  <a:pt x="39331" y="181610"/>
                </a:lnTo>
                <a:lnTo>
                  <a:pt x="39331" y="181051"/>
                </a:lnTo>
                <a:lnTo>
                  <a:pt x="39331" y="121920"/>
                </a:lnTo>
                <a:lnTo>
                  <a:pt x="142290" y="121310"/>
                </a:lnTo>
                <a:lnTo>
                  <a:pt x="142595" y="89306"/>
                </a:lnTo>
                <a:lnTo>
                  <a:pt x="39522" y="89903"/>
                </a:lnTo>
                <a:lnTo>
                  <a:pt x="39522" y="34290"/>
                </a:lnTo>
                <a:lnTo>
                  <a:pt x="104940" y="34290"/>
                </a:lnTo>
                <a:lnTo>
                  <a:pt x="104940" y="33020"/>
                </a:lnTo>
                <a:lnTo>
                  <a:pt x="155562" y="33020"/>
                </a:lnTo>
                <a:lnTo>
                  <a:pt x="155562" y="0"/>
                </a:lnTo>
                <a:lnTo>
                  <a:pt x="36525" y="0"/>
                </a:lnTo>
                <a:lnTo>
                  <a:pt x="36525" y="121920"/>
                </a:lnTo>
                <a:lnTo>
                  <a:pt x="36372" y="121920"/>
                </a:lnTo>
                <a:lnTo>
                  <a:pt x="36372" y="105918"/>
                </a:lnTo>
                <a:lnTo>
                  <a:pt x="36525" y="121920"/>
                </a:lnTo>
                <a:lnTo>
                  <a:pt x="36525" y="0"/>
                </a:lnTo>
                <a:lnTo>
                  <a:pt x="520" y="0"/>
                </a:lnTo>
                <a:lnTo>
                  <a:pt x="520" y="33020"/>
                </a:lnTo>
                <a:lnTo>
                  <a:pt x="469" y="34290"/>
                </a:lnTo>
                <a:lnTo>
                  <a:pt x="381" y="90170"/>
                </a:lnTo>
                <a:lnTo>
                  <a:pt x="266" y="121920"/>
                </a:lnTo>
                <a:lnTo>
                  <a:pt x="127" y="121920"/>
                </a:lnTo>
                <a:lnTo>
                  <a:pt x="127" y="181610"/>
                </a:lnTo>
                <a:lnTo>
                  <a:pt x="0" y="181610"/>
                </a:lnTo>
                <a:lnTo>
                  <a:pt x="0" y="213360"/>
                </a:lnTo>
                <a:lnTo>
                  <a:pt x="159816" y="213360"/>
                </a:lnTo>
                <a:lnTo>
                  <a:pt x="159816" y="181610"/>
                </a:lnTo>
                <a:close/>
              </a:path>
              <a:path w="513080" h="213994">
                <a:moveTo>
                  <a:pt x="159969" y="180746"/>
                </a:moveTo>
                <a:lnTo>
                  <a:pt x="39331" y="181051"/>
                </a:lnTo>
                <a:lnTo>
                  <a:pt x="159969" y="181051"/>
                </a:lnTo>
                <a:lnTo>
                  <a:pt x="159969" y="180746"/>
                </a:lnTo>
                <a:close/>
              </a:path>
              <a:path w="513080" h="213994">
                <a:moveTo>
                  <a:pt x="512927" y="609"/>
                </a:moveTo>
                <a:lnTo>
                  <a:pt x="475132" y="609"/>
                </a:lnTo>
                <a:lnTo>
                  <a:pt x="420497" y="163766"/>
                </a:lnTo>
                <a:lnTo>
                  <a:pt x="379615" y="39928"/>
                </a:lnTo>
                <a:lnTo>
                  <a:pt x="366623" y="609"/>
                </a:lnTo>
                <a:lnTo>
                  <a:pt x="330047" y="609"/>
                </a:lnTo>
                <a:lnTo>
                  <a:pt x="274929" y="162915"/>
                </a:lnTo>
                <a:lnTo>
                  <a:pt x="221843" y="609"/>
                </a:lnTo>
                <a:lnTo>
                  <a:pt x="180695" y="609"/>
                </a:lnTo>
                <a:lnTo>
                  <a:pt x="251409" y="213969"/>
                </a:lnTo>
                <a:lnTo>
                  <a:pt x="293776" y="213969"/>
                </a:lnTo>
                <a:lnTo>
                  <a:pt x="300723" y="193548"/>
                </a:lnTo>
                <a:lnTo>
                  <a:pt x="347383" y="56197"/>
                </a:lnTo>
                <a:lnTo>
                  <a:pt x="400151" y="213969"/>
                </a:lnTo>
                <a:lnTo>
                  <a:pt x="442214" y="213969"/>
                </a:lnTo>
                <a:lnTo>
                  <a:pt x="448983" y="193548"/>
                </a:lnTo>
                <a:lnTo>
                  <a:pt x="512927" y="609"/>
                </a:lnTo>
                <a:close/>
              </a:path>
            </a:pathLst>
          </a:custGeom>
          <a:solidFill>
            <a:srgbClr val="0B589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2487917" y="822924"/>
            <a:ext cx="1562735" cy="219710"/>
            <a:chOff x="2487917" y="822924"/>
            <a:chExt cx="1562735" cy="219710"/>
          </a:xfrm>
        </p:grpSpPr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7917" y="825973"/>
              <a:ext cx="178614" cy="21336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6155" y="825973"/>
              <a:ext cx="182271" cy="21336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14030" y="822924"/>
              <a:ext cx="229212" cy="21915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85610" y="825973"/>
              <a:ext cx="209397" cy="213361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35548" y="825973"/>
              <a:ext cx="186843" cy="21641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62621" y="822924"/>
              <a:ext cx="387860" cy="219459"/>
            </a:xfrm>
            <a:prstGeom prst="rect">
              <a:avLst/>
            </a:prstGeom>
          </p:spPr>
        </p:pic>
      </p:grpSp>
      <p:grpSp>
        <p:nvGrpSpPr>
          <p:cNvPr id="19" name="object 19" descr=""/>
          <p:cNvGrpSpPr/>
          <p:nvPr/>
        </p:nvGrpSpPr>
        <p:grpSpPr>
          <a:xfrm>
            <a:off x="802264" y="7189099"/>
            <a:ext cx="457200" cy="219710"/>
            <a:chOff x="802264" y="7189099"/>
            <a:chExt cx="457200" cy="219710"/>
          </a:xfrm>
        </p:grpSpPr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264" y="7189099"/>
              <a:ext cx="229212" cy="21915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2014" y="7192148"/>
              <a:ext cx="186843" cy="216410"/>
            </a:xfrm>
            <a:prstGeom prst="rect">
              <a:avLst/>
            </a:prstGeom>
          </p:spPr>
        </p:pic>
      </p:grpSp>
      <p:pic>
        <p:nvPicPr>
          <p:cNvPr id="22" name="object 2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4330" y="7192147"/>
            <a:ext cx="182271" cy="213361"/>
          </a:xfrm>
          <a:prstGeom prst="rect">
            <a:avLst/>
          </a:prstGeom>
        </p:spPr>
      </p:pic>
      <p:grpSp>
        <p:nvGrpSpPr>
          <p:cNvPr id="23" name="object 23" descr=""/>
          <p:cNvGrpSpPr/>
          <p:nvPr/>
        </p:nvGrpSpPr>
        <p:grpSpPr>
          <a:xfrm>
            <a:off x="1606024" y="7189099"/>
            <a:ext cx="629920" cy="219710"/>
            <a:chOff x="1606024" y="7189099"/>
            <a:chExt cx="629920" cy="219710"/>
          </a:xfrm>
        </p:grpSpPr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6024" y="7189099"/>
              <a:ext cx="198730" cy="21945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40722" y="7192148"/>
              <a:ext cx="186843" cy="216410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2065053" y="7189099"/>
              <a:ext cx="170815" cy="219710"/>
            </a:xfrm>
            <a:custGeom>
              <a:avLst/>
              <a:gdLst/>
              <a:ahLst/>
              <a:cxnLst/>
              <a:rect l="l" t="t" r="r" b="b"/>
              <a:pathLst>
                <a:path w="170814" h="219709">
                  <a:moveTo>
                    <a:pt x="90525" y="0"/>
                  </a:moveTo>
                  <a:lnTo>
                    <a:pt x="52381" y="4887"/>
                  </a:lnTo>
                  <a:lnTo>
                    <a:pt x="19128" y="24976"/>
                  </a:lnTo>
                  <a:lnTo>
                    <a:pt x="4572" y="63705"/>
                  </a:lnTo>
                  <a:lnTo>
                    <a:pt x="5010" y="71859"/>
                  </a:lnTo>
                  <a:lnTo>
                    <a:pt x="35435" y="112398"/>
                  </a:lnTo>
                  <a:lnTo>
                    <a:pt x="88166" y="128657"/>
                  </a:lnTo>
                  <a:lnTo>
                    <a:pt x="100511" y="131933"/>
                  </a:lnTo>
                  <a:lnTo>
                    <a:pt x="113642" y="135994"/>
                  </a:lnTo>
                  <a:lnTo>
                    <a:pt x="119686" y="139143"/>
                  </a:lnTo>
                  <a:lnTo>
                    <a:pt x="129035" y="147067"/>
                  </a:lnTo>
                  <a:lnTo>
                    <a:pt x="131371" y="152302"/>
                  </a:lnTo>
                  <a:lnTo>
                    <a:pt x="131371" y="164085"/>
                  </a:lnTo>
                  <a:lnTo>
                    <a:pt x="99291" y="185626"/>
                  </a:lnTo>
                  <a:lnTo>
                    <a:pt x="84124" y="186541"/>
                  </a:lnTo>
                  <a:lnTo>
                    <a:pt x="74277" y="186122"/>
                  </a:lnTo>
                  <a:lnTo>
                    <a:pt x="36349" y="176272"/>
                  </a:lnTo>
                  <a:lnTo>
                    <a:pt x="13716" y="163069"/>
                  </a:lnTo>
                  <a:lnTo>
                    <a:pt x="0" y="193856"/>
                  </a:lnTo>
                  <a:lnTo>
                    <a:pt x="36273" y="212295"/>
                  </a:lnTo>
                  <a:lnTo>
                    <a:pt x="84124" y="219459"/>
                  </a:lnTo>
                  <a:lnTo>
                    <a:pt x="98127" y="218916"/>
                  </a:lnTo>
                  <a:lnTo>
                    <a:pt x="141571" y="206066"/>
                  </a:lnTo>
                  <a:lnTo>
                    <a:pt x="168060" y="172482"/>
                  </a:lnTo>
                  <a:lnTo>
                    <a:pt x="170384" y="156060"/>
                  </a:lnTo>
                  <a:lnTo>
                    <a:pt x="169955" y="148039"/>
                  </a:lnTo>
                  <a:lnTo>
                    <a:pt x="139830" y="107901"/>
                  </a:lnTo>
                  <a:lnTo>
                    <a:pt x="80507" y="90184"/>
                  </a:lnTo>
                  <a:lnTo>
                    <a:pt x="61319" y="84636"/>
                  </a:lnTo>
                  <a:lnTo>
                    <a:pt x="55321" y="81536"/>
                  </a:lnTo>
                  <a:lnTo>
                    <a:pt x="46177" y="73613"/>
                  </a:lnTo>
                  <a:lnTo>
                    <a:pt x="43891" y="68379"/>
                  </a:lnTo>
                  <a:lnTo>
                    <a:pt x="43891" y="56390"/>
                  </a:lnTo>
                  <a:lnTo>
                    <a:pt x="75325" y="33909"/>
                  </a:lnTo>
                  <a:lnTo>
                    <a:pt x="90223" y="32918"/>
                  </a:lnTo>
                  <a:lnTo>
                    <a:pt x="97309" y="33175"/>
                  </a:lnTo>
                  <a:lnTo>
                    <a:pt x="134496" y="42254"/>
                  </a:lnTo>
                  <a:lnTo>
                    <a:pt x="149051" y="49683"/>
                  </a:lnTo>
                  <a:lnTo>
                    <a:pt x="161546" y="18900"/>
                  </a:lnTo>
                  <a:lnTo>
                    <a:pt x="119159" y="2744"/>
                  </a:lnTo>
                  <a:lnTo>
                    <a:pt x="100107" y="305"/>
                  </a:lnTo>
                  <a:lnTo>
                    <a:pt x="90525" y="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2244279" y="7189099"/>
            <a:ext cx="698500" cy="219710"/>
            <a:chOff x="2244279" y="7189099"/>
            <a:chExt cx="698500" cy="219710"/>
          </a:xfrm>
        </p:grpSpPr>
        <p:sp>
          <p:nvSpPr>
            <p:cNvPr id="28" name="object 28" descr=""/>
            <p:cNvSpPr/>
            <p:nvPr/>
          </p:nvSpPr>
          <p:spPr>
            <a:xfrm>
              <a:off x="2244267" y="7189099"/>
              <a:ext cx="422275" cy="219710"/>
            </a:xfrm>
            <a:custGeom>
              <a:avLst/>
              <a:gdLst/>
              <a:ahLst/>
              <a:cxnLst/>
              <a:rect l="l" t="t" r="r" b="b"/>
              <a:pathLst>
                <a:path w="422275" h="219709">
                  <a:moveTo>
                    <a:pt x="181051" y="35801"/>
                  </a:moveTo>
                  <a:lnTo>
                    <a:pt x="180898" y="35801"/>
                  </a:lnTo>
                  <a:lnTo>
                    <a:pt x="180898" y="2781"/>
                  </a:lnTo>
                  <a:lnTo>
                    <a:pt x="0" y="2781"/>
                  </a:lnTo>
                  <a:lnTo>
                    <a:pt x="0" y="35801"/>
                  </a:lnTo>
                  <a:lnTo>
                    <a:pt x="38036" y="35801"/>
                  </a:lnTo>
                  <a:lnTo>
                    <a:pt x="38036" y="37071"/>
                  </a:lnTo>
                  <a:lnTo>
                    <a:pt x="70866" y="37071"/>
                  </a:lnTo>
                  <a:lnTo>
                    <a:pt x="70866" y="216141"/>
                  </a:lnTo>
                  <a:lnTo>
                    <a:pt x="110032" y="216141"/>
                  </a:lnTo>
                  <a:lnTo>
                    <a:pt x="110032" y="37071"/>
                  </a:lnTo>
                  <a:lnTo>
                    <a:pt x="109728" y="37071"/>
                  </a:lnTo>
                  <a:lnTo>
                    <a:pt x="109728" y="35801"/>
                  </a:lnTo>
                  <a:lnTo>
                    <a:pt x="148094" y="35801"/>
                  </a:lnTo>
                  <a:lnTo>
                    <a:pt x="148094" y="37071"/>
                  </a:lnTo>
                  <a:lnTo>
                    <a:pt x="181051" y="37071"/>
                  </a:lnTo>
                  <a:lnTo>
                    <a:pt x="181051" y="35801"/>
                  </a:lnTo>
                  <a:close/>
                </a:path>
                <a:path w="422275" h="219709">
                  <a:moveTo>
                    <a:pt x="422160" y="109740"/>
                  </a:moveTo>
                  <a:lnTo>
                    <a:pt x="413626" y="66001"/>
                  </a:lnTo>
                  <a:lnTo>
                    <a:pt x="392709" y="34455"/>
                  </a:lnTo>
                  <a:lnTo>
                    <a:pt x="389699" y="31254"/>
                  </a:lnTo>
                  <a:lnTo>
                    <a:pt x="382841" y="25298"/>
                  </a:lnTo>
                  <a:lnTo>
                    <a:pt x="382841" y="109740"/>
                  </a:lnTo>
                  <a:lnTo>
                    <a:pt x="382346" y="117792"/>
                  </a:lnTo>
                  <a:lnTo>
                    <a:pt x="365950" y="158305"/>
                  </a:lnTo>
                  <a:lnTo>
                    <a:pt x="330390" y="181737"/>
                  </a:lnTo>
                  <a:lnTo>
                    <a:pt x="307238" y="185026"/>
                  </a:lnTo>
                  <a:lnTo>
                    <a:pt x="299453" y="184670"/>
                  </a:lnTo>
                  <a:lnTo>
                    <a:pt x="259080" y="168440"/>
                  </a:lnTo>
                  <a:lnTo>
                    <a:pt x="235673" y="132791"/>
                  </a:lnTo>
                  <a:lnTo>
                    <a:pt x="232257" y="109740"/>
                  </a:lnTo>
                  <a:lnTo>
                    <a:pt x="232613" y="101676"/>
                  </a:lnTo>
                  <a:lnTo>
                    <a:pt x="248932" y="60960"/>
                  </a:lnTo>
                  <a:lnTo>
                    <a:pt x="284670" y="37731"/>
                  </a:lnTo>
                  <a:lnTo>
                    <a:pt x="307238" y="34455"/>
                  </a:lnTo>
                  <a:lnTo>
                    <a:pt x="315429" y="34798"/>
                  </a:lnTo>
                  <a:lnTo>
                    <a:pt x="356044" y="50838"/>
                  </a:lnTo>
                  <a:lnTo>
                    <a:pt x="379463" y="86588"/>
                  </a:lnTo>
                  <a:lnTo>
                    <a:pt x="382841" y="109740"/>
                  </a:lnTo>
                  <a:lnTo>
                    <a:pt x="382841" y="25298"/>
                  </a:lnTo>
                  <a:lnTo>
                    <a:pt x="342722" y="4635"/>
                  </a:lnTo>
                  <a:lnTo>
                    <a:pt x="307555" y="0"/>
                  </a:lnTo>
                  <a:lnTo>
                    <a:pt x="295440" y="647"/>
                  </a:lnTo>
                  <a:lnTo>
                    <a:pt x="251866" y="12852"/>
                  </a:lnTo>
                  <a:lnTo>
                    <a:pt x="218008" y="39179"/>
                  </a:lnTo>
                  <a:lnTo>
                    <a:pt x="197459" y="76301"/>
                  </a:lnTo>
                  <a:lnTo>
                    <a:pt x="192938" y="109740"/>
                  </a:lnTo>
                  <a:lnTo>
                    <a:pt x="193484" y="121399"/>
                  </a:lnTo>
                  <a:lnTo>
                    <a:pt x="205968" y="163042"/>
                  </a:lnTo>
                  <a:lnTo>
                    <a:pt x="233375" y="195199"/>
                  </a:lnTo>
                  <a:lnTo>
                    <a:pt x="272757" y="214820"/>
                  </a:lnTo>
                  <a:lnTo>
                    <a:pt x="307238" y="219163"/>
                  </a:lnTo>
                  <a:lnTo>
                    <a:pt x="319620" y="218782"/>
                  </a:lnTo>
                  <a:lnTo>
                    <a:pt x="363550" y="206717"/>
                  </a:lnTo>
                  <a:lnTo>
                    <a:pt x="397179" y="180721"/>
                  </a:lnTo>
                  <a:lnTo>
                    <a:pt x="417639" y="143344"/>
                  </a:lnTo>
                  <a:lnTo>
                    <a:pt x="421754" y="121399"/>
                  </a:lnTo>
                  <a:lnTo>
                    <a:pt x="422160" y="109740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08798" y="7192148"/>
              <a:ext cx="233478" cy="213361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2999931" y="7189099"/>
            <a:ext cx="579755" cy="219710"/>
            <a:chOff x="2999931" y="7189099"/>
            <a:chExt cx="579755" cy="219710"/>
          </a:xfrm>
        </p:grpSpPr>
        <p:sp>
          <p:nvSpPr>
            <p:cNvPr id="31" name="object 31" descr=""/>
            <p:cNvSpPr/>
            <p:nvPr/>
          </p:nvSpPr>
          <p:spPr>
            <a:xfrm>
              <a:off x="2999930" y="7191880"/>
              <a:ext cx="160020" cy="213360"/>
            </a:xfrm>
            <a:custGeom>
              <a:avLst/>
              <a:gdLst/>
              <a:ahLst/>
              <a:cxnLst/>
              <a:rect l="l" t="t" r="r" b="b"/>
              <a:pathLst>
                <a:path w="160019" h="213359">
                  <a:moveTo>
                    <a:pt x="159969" y="180416"/>
                  </a:moveTo>
                  <a:lnTo>
                    <a:pt x="159816" y="180428"/>
                  </a:lnTo>
                  <a:lnTo>
                    <a:pt x="39331" y="180340"/>
                  </a:lnTo>
                  <a:lnTo>
                    <a:pt x="39331" y="121920"/>
                  </a:lnTo>
                  <a:lnTo>
                    <a:pt x="36372" y="121920"/>
                  </a:lnTo>
                  <a:lnTo>
                    <a:pt x="36372" y="105587"/>
                  </a:lnTo>
                  <a:lnTo>
                    <a:pt x="36525" y="121589"/>
                  </a:lnTo>
                  <a:lnTo>
                    <a:pt x="39382" y="121589"/>
                  </a:lnTo>
                  <a:lnTo>
                    <a:pt x="142290" y="120980"/>
                  </a:lnTo>
                  <a:lnTo>
                    <a:pt x="142595" y="88976"/>
                  </a:lnTo>
                  <a:lnTo>
                    <a:pt x="39509" y="89560"/>
                  </a:lnTo>
                  <a:lnTo>
                    <a:pt x="39509" y="33020"/>
                  </a:lnTo>
                  <a:lnTo>
                    <a:pt x="155549" y="33020"/>
                  </a:lnTo>
                  <a:lnTo>
                    <a:pt x="155549" y="0"/>
                  </a:lnTo>
                  <a:lnTo>
                    <a:pt x="508" y="0"/>
                  </a:lnTo>
                  <a:lnTo>
                    <a:pt x="508" y="33020"/>
                  </a:lnTo>
                  <a:lnTo>
                    <a:pt x="381" y="33020"/>
                  </a:lnTo>
                  <a:lnTo>
                    <a:pt x="381" y="90170"/>
                  </a:lnTo>
                  <a:lnTo>
                    <a:pt x="254" y="90170"/>
                  </a:lnTo>
                  <a:lnTo>
                    <a:pt x="254" y="121920"/>
                  </a:lnTo>
                  <a:lnTo>
                    <a:pt x="127" y="121920"/>
                  </a:lnTo>
                  <a:lnTo>
                    <a:pt x="127" y="180340"/>
                  </a:lnTo>
                  <a:lnTo>
                    <a:pt x="0" y="180340"/>
                  </a:lnTo>
                  <a:lnTo>
                    <a:pt x="0" y="213360"/>
                  </a:lnTo>
                  <a:lnTo>
                    <a:pt x="159816" y="213360"/>
                  </a:lnTo>
                  <a:lnTo>
                    <a:pt x="159816" y="180721"/>
                  </a:lnTo>
                  <a:lnTo>
                    <a:pt x="159969" y="180721"/>
                  </a:lnTo>
                  <a:lnTo>
                    <a:pt x="159969" y="180416"/>
                  </a:lnTo>
                  <a:close/>
                </a:path>
              </a:pathLst>
            </a:custGeom>
            <a:solidFill>
              <a:srgbClr val="0B58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4100" y="7192148"/>
              <a:ext cx="182271" cy="213361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08926" y="7189099"/>
              <a:ext cx="170384" cy="219459"/>
            </a:xfrm>
            <a:prstGeom prst="rect">
              <a:avLst/>
            </a:prstGeom>
          </p:spPr>
        </p:pic>
      </p:grpSp>
      <p:pic>
        <p:nvPicPr>
          <p:cNvPr id="34" name="object 34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286104" y="5458284"/>
            <a:ext cx="1537920" cy="1025564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901952" y="5458284"/>
            <a:ext cx="1297235" cy="1025564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294210" y="5458284"/>
            <a:ext cx="1416545" cy="1025568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01763" y="5458284"/>
            <a:ext cx="1413038" cy="1025564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59711" y="1482609"/>
            <a:ext cx="5993096" cy="3812882"/>
          </a:xfrm>
          <a:prstGeom prst="rect">
            <a:avLst/>
          </a:prstGeom>
        </p:spPr>
      </p:pic>
      <p:sp>
        <p:nvSpPr>
          <p:cNvPr id="39" name="object 39" descr=""/>
          <p:cNvSpPr/>
          <p:nvPr/>
        </p:nvSpPr>
        <p:spPr>
          <a:xfrm>
            <a:off x="802062" y="7712726"/>
            <a:ext cx="1409700" cy="730885"/>
          </a:xfrm>
          <a:custGeom>
            <a:avLst/>
            <a:gdLst/>
            <a:ahLst/>
            <a:cxnLst/>
            <a:rect l="l" t="t" r="r" b="b"/>
            <a:pathLst>
              <a:path w="1409700" h="730884">
                <a:moveTo>
                  <a:pt x="0" y="0"/>
                </a:moveTo>
                <a:lnTo>
                  <a:pt x="1409698" y="0"/>
                </a:lnTo>
                <a:lnTo>
                  <a:pt x="1409698" y="730768"/>
                </a:lnTo>
                <a:lnTo>
                  <a:pt x="0" y="730768"/>
                </a:lnTo>
                <a:lnTo>
                  <a:pt x="0" y="0"/>
                </a:lnTo>
                <a:close/>
              </a:path>
            </a:pathLst>
          </a:custGeom>
          <a:ln w="25401">
            <a:solidFill>
              <a:srgbClr val="0B58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2322327" y="7712726"/>
            <a:ext cx="1409700" cy="730885"/>
          </a:xfrm>
          <a:custGeom>
            <a:avLst/>
            <a:gdLst/>
            <a:ahLst/>
            <a:cxnLst/>
            <a:rect l="l" t="t" r="r" b="b"/>
            <a:pathLst>
              <a:path w="1409700" h="730884">
                <a:moveTo>
                  <a:pt x="0" y="0"/>
                </a:moveTo>
                <a:lnTo>
                  <a:pt x="1409698" y="0"/>
                </a:lnTo>
                <a:lnTo>
                  <a:pt x="1409698" y="730768"/>
                </a:lnTo>
                <a:lnTo>
                  <a:pt x="0" y="730768"/>
                </a:lnTo>
                <a:lnTo>
                  <a:pt x="0" y="0"/>
                </a:lnTo>
                <a:close/>
              </a:path>
            </a:pathLst>
          </a:custGeom>
          <a:ln w="25401">
            <a:solidFill>
              <a:srgbClr val="0B58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802062" y="8552873"/>
            <a:ext cx="1409700" cy="730885"/>
          </a:xfrm>
          <a:custGeom>
            <a:avLst/>
            <a:gdLst/>
            <a:ahLst/>
            <a:cxnLst/>
            <a:rect l="l" t="t" r="r" b="b"/>
            <a:pathLst>
              <a:path w="1409700" h="730884">
                <a:moveTo>
                  <a:pt x="0" y="0"/>
                </a:moveTo>
                <a:lnTo>
                  <a:pt x="1409698" y="0"/>
                </a:lnTo>
                <a:lnTo>
                  <a:pt x="1409698" y="730766"/>
                </a:lnTo>
                <a:lnTo>
                  <a:pt x="0" y="730766"/>
                </a:lnTo>
                <a:lnTo>
                  <a:pt x="0" y="0"/>
                </a:lnTo>
                <a:close/>
              </a:path>
            </a:pathLst>
          </a:custGeom>
          <a:ln w="25401">
            <a:solidFill>
              <a:srgbClr val="0B58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2322327" y="8552873"/>
            <a:ext cx="1409700" cy="730885"/>
          </a:xfrm>
          <a:custGeom>
            <a:avLst/>
            <a:gdLst/>
            <a:ahLst/>
            <a:cxnLst/>
            <a:rect l="l" t="t" r="r" b="b"/>
            <a:pathLst>
              <a:path w="1409700" h="730884">
                <a:moveTo>
                  <a:pt x="0" y="0"/>
                </a:moveTo>
                <a:lnTo>
                  <a:pt x="1409698" y="0"/>
                </a:lnTo>
                <a:lnTo>
                  <a:pt x="1409698" y="730766"/>
                </a:lnTo>
                <a:lnTo>
                  <a:pt x="0" y="730766"/>
                </a:lnTo>
                <a:lnTo>
                  <a:pt x="0" y="0"/>
                </a:lnTo>
                <a:close/>
              </a:path>
            </a:pathLst>
          </a:custGeom>
          <a:ln w="25401">
            <a:solidFill>
              <a:srgbClr val="0B589C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3" name="object 4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178892" y="7750090"/>
            <a:ext cx="656037" cy="656035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436613" y="7859641"/>
            <a:ext cx="1181127" cy="436928"/>
          </a:xfrm>
          <a:prstGeom prst="rect">
            <a:avLst/>
          </a:prstGeom>
        </p:spPr>
      </p:pic>
      <p:sp>
        <p:nvSpPr>
          <p:cNvPr id="45" name="object 45" descr=""/>
          <p:cNvSpPr/>
          <p:nvPr/>
        </p:nvSpPr>
        <p:spPr>
          <a:xfrm>
            <a:off x="3842593" y="7712726"/>
            <a:ext cx="1409700" cy="730885"/>
          </a:xfrm>
          <a:custGeom>
            <a:avLst/>
            <a:gdLst/>
            <a:ahLst/>
            <a:cxnLst/>
            <a:rect l="l" t="t" r="r" b="b"/>
            <a:pathLst>
              <a:path w="1409700" h="730884">
                <a:moveTo>
                  <a:pt x="0" y="0"/>
                </a:moveTo>
                <a:lnTo>
                  <a:pt x="1409702" y="0"/>
                </a:lnTo>
                <a:lnTo>
                  <a:pt x="1409702" y="730768"/>
                </a:lnTo>
                <a:lnTo>
                  <a:pt x="0" y="730768"/>
                </a:lnTo>
                <a:lnTo>
                  <a:pt x="0" y="0"/>
                </a:lnTo>
                <a:close/>
              </a:path>
            </a:pathLst>
          </a:custGeom>
          <a:ln w="25401">
            <a:solidFill>
              <a:srgbClr val="0B58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3842593" y="8552873"/>
            <a:ext cx="1409700" cy="730885"/>
          </a:xfrm>
          <a:custGeom>
            <a:avLst/>
            <a:gdLst/>
            <a:ahLst/>
            <a:cxnLst/>
            <a:rect l="l" t="t" r="r" b="b"/>
            <a:pathLst>
              <a:path w="1409700" h="730884">
                <a:moveTo>
                  <a:pt x="0" y="0"/>
                </a:moveTo>
                <a:lnTo>
                  <a:pt x="1409702" y="0"/>
                </a:lnTo>
                <a:lnTo>
                  <a:pt x="1409702" y="730766"/>
                </a:lnTo>
                <a:lnTo>
                  <a:pt x="0" y="730766"/>
                </a:lnTo>
                <a:lnTo>
                  <a:pt x="0" y="0"/>
                </a:lnTo>
                <a:close/>
              </a:path>
            </a:pathLst>
          </a:custGeom>
          <a:ln w="25401">
            <a:solidFill>
              <a:srgbClr val="0B589C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7" name="object 47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029919" y="7820632"/>
            <a:ext cx="1035046" cy="514950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280270" y="8605566"/>
            <a:ext cx="534344" cy="625377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173716" y="8639285"/>
            <a:ext cx="652600" cy="580802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533492" y="8750051"/>
            <a:ext cx="987367" cy="336403"/>
          </a:xfrm>
          <a:prstGeom prst="rect">
            <a:avLst/>
          </a:prstGeom>
        </p:spPr>
      </p:pic>
      <p:grpSp>
        <p:nvGrpSpPr>
          <p:cNvPr id="51" name="object 51" descr=""/>
          <p:cNvGrpSpPr/>
          <p:nvPr/>
        </p:nvGrpSpPr>
        <p:grpSpPr>
          <a:xfrm>
            <a:off x="5330409" y="7700025"/>
            <a:ext cx="1435100" cy="756285"/>
            <a:chOff x="5330409" y="7700025"/>
            <a:chExt cx="1435100" cy="756285"/>
          </a:xfrm>
        </p:grpSpPr>
        <p:sp>
          <p:nvSpPr>
            <p:cNvPr id="52" name="object 52" descr=""/>
            <p:cNvSpPr/>
            <p:nvPr/>
          </p:nvSpPr>
          <p:spPr>
            <a:xfrm>
              <a:off x="5343109" y="7712725"/>
              <a:ext cx="1409700" cy="730885"/>
            </a:xfrm>
            <a:custGeom>
              <a:avLst/>
              <a:gdLst/>
              <a:ahLst/>
              <a:cxnLst/>
              <a:rect l="l" t="t" r="r" b="b"/>
              <a:pathLst>
                <a:path w="1409700" h="730884">
                  <a:moveTo>
                    <a:pt x="0" y="0"/>
                  </a:moveTo>
                  <a:lnTo>
                    <a:pt x="1409698" y="0"/>
                  </a:lnTo>
                  <a:lnTo>
                    <a:pt x="1409698" y="730768"/>
                  </a:lnTo>
                  <a:lnTo>
                    <a:pt x="0" y="730768"/>
                  </a:lnTo>
                  <a:lnTo>
                    <a:pt x="0" y="0"/>
                  </a:lnTo>
                  <a:close/>
                </a:path>
              </a:pathLst>
            </a:custGeom>
            <a:ln w="25401">
              <a:solidFill>
                <a:srgbClr val="0B589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38123" y="7817758"/>
              <a:ext cx="419666" cy="4973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7559675" cy="10692765"/>
            <a:chOff x="0" y="0"/>
            <a:chExt cx="7559675" cy="106927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559517" cy="10692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214198" y="10348956"/>
              <a:ext cx="343535" cy="343535"/>
            </a:xfrm>
            <a:custGeom>
              <a:avLst/>
              <a:gdLst/>
              <a:ahLst/>
              <a:cxnLst/>
              <a:rect l="l" t="t" r="r" b="b"/>
              <a:pathLst>
                <a:path w="343534" h="343534">
                  <a:moveTo>
                    <a:pt x="343235" y="0"/>
                  </a:moveTo>
                  <a:lnTo>
                    <a:pt x="0" y="0"/>
                  </a:lnTo>
                  <a:lnTo>
                    <a:pt x="0" y="343234"/>
                  </a:lnTo>
                  <a:lnTo>
                    <a:pt x="343235" y="343234"/>
                  </a:lnTo>
                  <a:lnTo>
                    <a:pt x="343235" y="0"/>
                  </a:lnTo>
                  <a:close/>
                </a:path>
              </a:pathLst>
            </a:custGeom>
            <a:solidFill>
              <a:srgbClr val="FCCA0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9131" y="10457276"/>
              <a:ext cx="213363" cy="12659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146" y="10501661"/>
              <a:ext cx="1155006" cy="8229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159" y="822924"/>
              <a:ext cx="229212" cy="21915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11" y="825973"/>
              <a:ext cx="186843" cy="21641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8227" y="825973"/>
              <a:ext cx="182271" cy="213361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03656" y="1159379"/>
              <a:ext cx="180975" cy="213360"/>
            </a:xfrm>
            <a:custGeom>
              <a:avLst/>
              <a:gdLst/>
              <a:ahLst/>
              <a:cxnLst/>
              <a:rect l="l" t="t" r="r" b="b"/>
              <a:pathLst>
                <a:path w="180975" h="213359">
                  <a:moveTo>
                    <a:pt x="180898" y="0"/>
                  </a:moveTo>
                  <a:lnTo>
                    <a:pt x="0" y="0"/>
                  </a:lnTo>
                  <a:lnTo>
                    <a:pt x="0" y="33020"/>
                  </a:lnTo>
                  <a:lnTo>
                    <a:pt x="70866" y="33020"/>
                  </a:lnTo>
                  <a:lnTo>
                    <a:pt x="70866" y="213360"/>
                  </a:lnTo>
                  <a:lnTo>
                    <a:pt x="110032" y="213360"/>
                  </a:lnTo>
                  <a:lnTo>
                    <a:pt x="110032" y="33020"/>
                  </a:lnTo>
                  <a:lnTo>
                    <a:pt x="180898" y="33020"/>
                  </a:lnTo>
                  <a:lnTo>
                    <a:pt x="180898" y="0"/>
                  </a:lnTo>
                  <a:close/>
                </a:path>
              </a:pathLst>
            </a:custGeom>
            <a:solidFill>
              <a:srgbClr val="FCCA0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634" y="1159005"/>
              <a:ext cx="405339" cy="21373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103" y="1159005"/>
              <a:ext cx="233478" cy="213361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828714" y="4241649"/>
              <a:ext cx="1898014" cy="683260"/>
            </a:xfrm>
            <a:custGeom>
              <a:avLst/>
              <a:gdLst/>
              <a:ahLst/>
              <a:cxnLst/>
              <a:rect l="l" t="t" r="r" b="b"/>
              <a:pathLst>
                <a:path w="1898014" h="683260">
                  <a:moveTo>
                    <a:pt x="1897434" y="0"/>
                  </a:moveTo>
                  <a:lnTo>
                    <a:pt x="0" y="0"/>
                  </a:lnTo>
                  <a:lnTo>
                    <a:pt x="0" y="683021"/>
                  </a:lnTo>
                  <a:lnTo>
                    <a:pt x="1897434" y="683021"/>
                  </a:lnTo>
                  <a:lnTo>
                    <a:pt x="1897434" y="0"/>
                  </a:lnTo>
                  <a:close/>
                </a:path>
              </a:pathLst>
            </a:custGeom>
            <a:solidFill>
              <a:srgbClr val="082A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7127" y="2115536"/>
              <a:ext cx="1880610" cy="212611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837127" y="2115536"/>
              <a:ext cx="1880870" cy="2126615"/>
            </a:xfrm>
            <a:custGeom>
              <a:avLst/>
              <a:gdLst/>
              <a:ahLst/>
              <a:cxnLst/>
              <a:rect l="l" t="t" r="r" b="b"/>
              <a:pathLst>
                <a:path w="1880870" h="2126615">
                  <a:moveTo>
                    <a:pt x="0" y="0"/>
                  </a:moveTo>
                  <a:lnTo>
                    <a:pt x="1880610" y="0"/>
                  </a:lnTo>
                  <a:lnTo>
                    <a:pt x="1880610" y="2126113"/>
                  </a:lnTo>
                  <a:lnTo>
                    <a:pt x="0" y="2126113"/>
                  </a:lnTo>
                  <a:lnTo>
                    <a:pt x="0" y="0"/>
                  </a:lnTo>
                  <a:close/>
                </a:path>
              </a:pathLst>
            </a:custGeom>
            <a:ln w="19051">
              <a:solidFill>
                <a:srgbClr val="082A5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71650" y="4504478"/>
              <a:ext cx="256416" cy="15736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63678" y="4540089"/>
              <a:ext cx="198766" cy="12019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88267" y="4540089"/>
              <a:ext cx="227704" cy="12175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51583" y="4540089"/>
              <a:ext cx="198766" cy="12019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50070" y="4504478"/>
              <a:ext cx="133106" cy="155807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500482" y="7893824"/>
              <a:ext cx="1898014" cy="683260"/>
            </a:xfrm>
            <a:custGeom>
              <a:avLst/>
              <a:gdLst/>
              <a:ahLst/>
              <a:cxnLst/>
              <a:rect l="l" t="t" r="r" b="b"/>
              <a:pathLst>
                <a:path w="1898014" h="683259">
                  <a:moveTo>
                    <a:pt x="1897430" y="0"/>
                  </a:moveTo>
                  <a:lnTo>
                    <a:pt x="0" y="0"/>
                  </a:lnTo>
                  <a:lnTo>
                    <a:pt x="0" y="683021"/>
                  </a:lnTo>
                  <a:lnTo>
                    <a:pt x="1897430" y="683021"/>
                  </a:lnTo>
                  <a:lnTo>
                    <a:pt x="1897430" y="0"/>
                  </a:lnTo>
                  <a:close/>
                </a:path>
              </a:pathLst>
            </a:custGeom>
            <a:solidFill>
              <a:srgbClr val="082A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8892" y="5767711"/>
              <a:ext cx="1880610" cy="2126113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508892" y="5767711"/>
              <a:ext cx="1880870" cy="2126615"/>
            </a:xfrm>
            <a:custGeom>
              <a:avLst/>
              <a:gdLst/>
              <a:ahLst/>
              <a:cxnLst/>
              <a:rect l="l" t="t" r="r" b="b"/>
              <a:pathLst>
                <a:path w="1880870" h="2126615">
                  <a:moveTo>
                    <a:pt x="0" y="0"/>
                  </a:moveTo>
                  <a:lnTo>
                    <a:pt x="1880610" y="0"/>
                  </a:lnTo>
                  <a:lnTo>
                    <a:pt x="1880610" y="2126113"/>
                  </a:lnTo>
                  <a:lnTo>
                    <a:pt x="0" y="2126113"/>
                  </a:lnTo>
                  <a:lnTo>
                    <a:pt x="0" y="0"/>
                  </a:lnTo>
                  <a:close/>
                </a:path>
              </a:pathLst>
            </a:custGeom>
            <a:ln w="19051">
              <a:solidFill>
                <a:srgbClr val="082A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156949" y="7893824"/>
              <a:ext cx="1898014" cy="683260"/>
            </a:xfrm>
            <a:custGeom>
              <a:avLst/>
              <a:gdLst/>
              <a:ahLst/>
              <a:cxnLst/>
              <a:rect l="l" t="t" r="r" b="b"/>
              <a:pathLst>
                <a:path w="1898015" h="683259">
                  <a:moveTo>
                    <a:pt x="1897434" y="0"/>
                  </a:moveTo>
                  <a:lnTo>
                    <a:pt x="0" y="0"/>
                  </a:lnTo>
                  <a:lnTo>
                    <a:pt x="0" y="683021"/>
                  </a:lnTo>
                  <a:lnTo>
                    <a:pt x="1897434" y="683021"/>
                  </a:lnTo>
                  <a:lnTo>
                    <a:pt x="1897434" y="0"/>
                  </a:lnTo>
                  <a:close/>
                </a:path>
              </a:pathLst>
            </a:custGeom>
            <a:solidFill>
              <a:srgbClr val="082A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65363" y="5767711"/>
              <a:ext cx="1880610" cy="2126113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5165363" y="5767711"/>
              <a:ext cx="1880870" cy="2126615"/>
            </a:xfrm>
            <a:custGeom>
              <a:avLst/>
              <a:gdLst/>
              <a:ahLst/>
              <a:cxnLst/>
              <a:rect l="l" t="t" r="r" b="b"/>
              <a:pathLst>
                <a:path w="1880870" h="2126615">
                  <a:moveTo>
                    <a:pt x="0" y="0"/>
                  </a:moveTo>
                  <a:lnTo>
                    <a:pt x="1880610" y="0"/>
                  </a:lnTo>
                  <a:lnTo>
                    <a:pt x="1880610" y="2126113"/>
                  </a:lnTo>
                  <a:lnTo>
                    <a:pt x="0" y="2126113"/>
                  </a:lnTo>
                  <a:lnTo>
                    <a:pt x="0" y="0"/>
                  </a:lnTo>
                  <a:close/>
                </a:path>
              </a:pathLst>
            </a:custGeom>
            <a:ln w="19051">
              <a:solidFill>
                <a:srgbClr val="082A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447530" y="4924671"/>
              <a:ext cx="4658360" cy="842644"/>
            </a:xfrm>
            <a:custGeom>
              <a:avLst/>
              <a:gdLst/>
              <a:ahLst/>
              <a:cxnLst/>
              <a:rect l="l" t="t" r="r" b="b"/>
              <a:pathLst>
                <a:path w="4658360" h="842645">
                  <a:moveTo>
                    <a:pt x="2329902" y="0"/>
                  </a:moveTo>
                  <a:lnTo>
                    <a:pt x="2329902" y="367192"/>
                  </a:lnTo>
                </a:path>
                <a:path w="4658360" h="842645">
                  <a:moveTo>
                    <a:pt x="4658137" y="834666"/>
                  </a:moveTo>
                  <a:lnTo>
                    <a:pt x="4658137" y="362634"/>
                  </a:lnTo>
                  <a:lnTo>
                    <a:pt x="0" y="364329"/>
                  </a:lnTo>
                  <a:lnTo>
                    <a:pt x="1667" y="842366"/>
                  </a:lnTo>
                </a:path>
              </a:pathLst>
            </a:custGeom>
            <a:ln w="25401">
              <a:solidFill>
                <a:srgbClr val="FCCA0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4945" y="8140629"/>
              <a:ext cx="1175245" cy="216575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29687" y="8156657"/>
              <a:ext cx="113742" cy="15580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35799" y="8147307"/>
              <a:ext cx="454964" cy="16671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26602" y="8193603"/>
              <a:ext cx="115967" cy="120420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5879071" y="8147313"/>
              <a:ext cx="92710" cy="165735"/>
            </a:xfrm>
            <a:custGeom>
              <a:avLst/>
              <a:gdLst/>
              <a:ahLst/>
              <a:cxnLst/>
              <a:rect l="l" t="t" r="r" b="b"/>
              <a:pathLst>
                <a:path w="92710" h="165734">
                  <a:moveTo>
                    <a:pt x="27825" y="0"/>
                  </a:moveTo>
                  <a:lnTo>
                    <a:pt x="0" y="0"/>
                  </a:lnTo>
                  <a:lnTo>
                    <a:pt x="215" y="165150"/>
                  </a:lnTo>
                  <a:lnTo>
                    <a:pt x="27825" y="165150"/>
                  </a:lnTo>
                  <a:lnTo>
                    <a:pt x="27825" y="0"/>
                  </a:lnTo>
                  <a:close/>
                </a:path>
                <a:path w="92710" h="165734">
                  <a:moveTo>
                    <a:pt x="92151" y="0"/>
                  </a:moveTo>
                  <a:lnTo>
                    <a:pt x="64325" y="0"/>
                  </a:lnTo>
                  <a:lnTo>
                    <a:pt x="64554" y="165150"/>
                  </a:lnTo>
                  <a:lnTo>
                    <a:pt x="92151" y="165150"/>
                  </a:lnTo>
                  <a:lnTo>
                    <a:pt x="92151" y="0"/>
                  </a:lnTo>
                  <a:close/>
                </a:path>
              </a:pathLst>
            </a:custGeom>
            <a:solidFill>
              <a:srgbClr val="FCCA0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99270" y="8192268"/>
              <a:ext cx="107956" cy="121756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42839" y="8147307"/>
              <a:ext cx="117078" cy="165157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37378" y="8156657"/>
              <a:ext cx="403768" cy="15736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76759" y="8192268"/>
              <a:ext cx="198766" cy="120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dc:title>Compro PT. Sederu.cdr</dc:title>
  <dcterms:created xsi:type="dcterms:W3CDTF">2024-07-01T08:21:32Z</dcterms:created>
  <dcterms:modified xsi:type="dcterms:W3CDTF">2024-07-01T08:21:32Z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2024-07-01T00:00:00Z</vt:filetime>
  </property>
  <property fmtid="{D5CDD505-2E9C-101B-9397-08002B2CF9AE}" pid="3" name="Creator">
    <vt:lpwstr>CorelDRAW 2021</vt:lpwstr>
  </property>
  <property fmtid="{D5CDD505-2E9C-101B-9397-08002B2CF9AE}" pid="4" name="LastSaved">
    <vt:filetime>2024-07-01T00:00:00Z</vt:filetime>
  </property>
  <property fmtid="{D5CDD505-2E9C-101B-9397-08002B2CF9AE}" pid="5" name="Producer">
    <vt:lpwstr>Corel PDF Engine Version 23.1.0.389</vt:lpwstr>
  </property>
</Properties>
</file>